
<file path=[Content_Types].xml><?xml version="1.0" encoding="utf-8"?>
<Types xmlns="http://schemas.openxmlformats.org/package/2006/content-types">
  <Default Extension="xml" ContentType="application/xml"/>
  <Default Extension="mp3" ContentType="audio/mpeg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A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88" autoAdjust="0"/>
    <p:restoredTop sz="94603" autoAdjust="0"/>
  </p:normalViewPr>
  <p:slideViewPr>
    <p:cSldViewPr snapToGrid="0">
      <p:cViewPr varScale="1">
        <p:scale>
          <a:sx n="59" d="100"/>
          <a:sy n="59" d="100"/>
        </p:scale>
        <p:origin x="208" y="8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295EB7-2204-42D1-8ADC-E6701922F1F0}" type="datetimeFigureOut">
              <a:rPr lang="en-US" smtClean="0"/>
              <a:t>5/15/20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2D0CF0-235F-4D11-9CB9-2B01003E7D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666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9pPr>
          </a:lstStyle>
          <a:p>
            <a:fld id="{F3900A70-4FE7-4346-8B0F-D4F24330B559}" type="slidenum">
              <a:rPr lang="en-US" altLang="en-US" sz="1200" b="0">
                <a:solidFill>
                  <a:srgbClr val="000000"/>
                </a:solidFill>
              </a:rPr>
              <a:pPr/>
              <a:t>1</a:t>
            </a:fld>
            <a:endParaRPr lang="en-US" altLang="en-US" sz="1200" b="0">
              <a:solidFill>
                <a:srgbClr val="000000"/>
              </a:solidFill>
            </a:endParaRPr>
          </a:p>
        </p:txBody>
      </p:sp>
      <p:sp>
        <p:nvSpPr>
          <p:cNvPr id="512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6921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9pPr>
          </a:lstStyle>
          <a:p>
            <a:fld id="{C0F77DA0-AFFF-4BA2-9184-FED39B0A43D0}" type="slidenum">
              <a:rPr lang="en-US" altLang="en-US" sz="1200" b="0">
                <a:solidFill>
                  <a:srgbClr val="000000"/>
                </a:solidFill>
              </a:rPr>
              <a:pPr/>
              <a:t>14</a:t>
            </a:fld>
            <a:endParaRPr lang="en-US" altLang="en-US" sz="1200" b="0">
              <a:solidFill>
                <a:srgbClr val="000000"/>
              </a:solidFill>
            </a:endParaRPr>
          </a:p>
        </p:txBody>
      </p:sp>
      <p:sp>
        <p:nvSpPr>
          <p:cNvPr id="17613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70077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9pPr>
          </a:lstStyle>
          <a:p>
            <a:fld id="{2BE434C8-3D66-4F29-A086-BE9B4C835562}" type="slidenum">
              <a:rPr lang="en-US" altLang="en-US" sz="1200" b="0">
                <a:solidFill>
                  <a:srgbClr val="000000"/>
                </a:solidFill>
              </a:rPr>
              <a:pPr/>
              <a:t>15</a:t>
            </a:fld>
            <a:endParaRPr lang="en-US" altLang="en-US" sz="1200" b="0">
              <a:solidFill>
                <a:srgbClr val="000000"/>
              </a:solidFill>
            </a:endParaRPr>
          </a:p>
        </p:txBody>
      </p:sp>
      <p:sp>
        <p:nvSpPr>
          <p:cNvPr id="17613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n-US" smtClean="0">
                <a:latin typeface="Trebuchet MS" panose="020B0603020202020204" pitchFamily="34" charset="0"/>
              </a:rPr>
              <a:t>Nystagmus – common with CP, Down syndrome, Fragile X syndrome, TBI</a:t>
            </a:r>
          </a:p>
          <a:p>
            <a:pPr eaLnBrk="1" hangingPunct="1"/>
            <a:endParaRPr lang="en-US" altLang="en-US" smtClean="0">
              <a:latin typeface="Trebuchet MS" panose="020B0603020202020204" pitchFamily="34" charset="0"/>
            </a:endParaRPr>
          </a:p>
          <a:p>
            <a:pPr eaLnBrk="1" hangingPunct="1"/>
            <a:r>
              <a:rPr lang="en-US" altLang="en-US" smtClean="0">
                <a:latin typeface="Trebuchet MS" panose="020B0603020202020204" pitchFamily="34" charset="0"/>
              </a:rPr>
              <a:t>Strabismus – ROP (15%); CP (40%); “</a:t>
            </a:r>
            <a:r>
              <a:rPr lang="en-US" altLang="ja-JP" smtClean="0">
                <a:latin typeface="Trebuchet MS" panose="020B0603020202020204" pitchFamily="34" charset="0"/>
              </a:rPr>
              <a:t>esotropia</a:t>
            </a:r>
            <a:r>
              <a:rPr lang="en-US" altLang="en-US" smtClean="0">
                <a:latin typeface="Trebuchet MS" panose="020B0603020202020204" pitchFamily="34" charset="0"/>
              </a:rPr>
              <a:t>”</a:t>
            </a:r>
            <a:r>
              <a:rPr lang="en-US" altLang="ja-JP" smtClean="0">
                <a:latin typeface="Trebuchet MS" panose="020B0603020202020204" pitchFamily="34" charset="0"/>
              </a:rPr>
              <a:t> – eyes turns in; </a:t>
            </a:r>
            <a:r>
              <a:rPr lang="en-US" altLang="en-US" smtClean="0">
                <a:latin typeface="Trebuchet MS" panose="020B0603020202020204" pitchFamily="34" charset="0"/>
              </a:rPr>
              <a:t>“</a:t>
            </a:r>
            <a:r>
              <a:rPr lang="en-US" altLang="ja-JP" smtClean="0">
                <a:latin typeface="Trebuchet MS" panose="020B0603020202020204" pitchFamily="34" charset="0"/>
              </a:rPr>
              <a:t>exotropia</a:t>
            </a:r>
            <a:r>
              <a:rPr lang="en-US" altLang="en-US" smtClean="0">
                <a:latin typeface="Trebuchet MS" panose="020B0603020202020204" pitchFamily="34" charset="0"/>
              </a:rPr>
              <a:t>”</a:t>
            </a:r>
            <a:r>
              <a:rPr lang="en-US" altLang="ja-JP" smtClean="0">
                <a:latin typeface="Trebuchet MS" panose="020B0603020202020204" pitchFamily="34" charset="0"/>
              </a:rPr>
              <a:t> – eyes turn out</a:t>
            </a:r>
            <a:endParaRPr lang="en-US" altLang="en-US" smtClean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71536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9pPr>
          </a:lstStyle>
          <a:p>
            <a:fld id="{04F50659-3D47-44D1-BA40-3BC6C1AFDC0A}" type="slidenum">
              <a:rPr lang="en-US" altLang="en-US" sz="1200" b="0">
                <a:solidFill>
                  <a:srgbClr val="000000"/>
                </a:solidFill>
              </a:rPr>
              <a:pPr/>
              <a:t>16</a:t>
            </a:fld>
            <a:endParaRPr lang="en-US" altLang="en-US" sz="1200" b="0">
              <a:solidFill>
                <a:srgbClr val="000000"/>
              </a:solidFill>
            </a:endParaRPr>
          </a:p>
        </p:txBody>
      </p:sp>
      <p:sp>
        <p:nvSpPr>
          <p:cNvPr id="17817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36407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9pPr>
          </a:lstStyle>
          <a:p>
            <a:fld id="{741D6B7E-A4D8-4BF9-A825-1107CCC1B45B}" type="slidenum">
              <a:rPr lang="en-US" altLang="en-US" sz="1200" b="0">
                <a:solidFill>
                  <a:srgbClr val="000000"/>
                </a:solidFill>
              </a:rPr>
              <a:pPr/>
              <a:t>17</a:t>
            </a:fld>
            <a:endParaRPr lang="en-US" altLang="en-US" sz="1200" b="0">
              <a:solidFill>
                <a:srgbClr val="000000"/>
              </a:solidFill>
            </a:endParaRPr>
          </a:p>
        </p:txBody>
      </p:sp>
      <p:sp>
        <p:nvSpPr>
          <p:cNvPr id="17817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89369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9pPr>
          </a:lstStyle>
          <a:p>
            <a:fld id="{0FA4C029-77D6-46A5-A1D6-7C8824CB847A}" type="slidenum">
              <a:rPr lang="en-US" altLang="en-US" sz="1200" b="0">
                <a:solidFill>
                  <a:srgbClr val="000000"/>
                </a:solidFill>
              </a:rPr>
              <a:pPr/>
              <a:t>2</a:t>
            </a:fld>
            <a:endParaRPr lang="en-US" altLang="en-US" sz="1200" b="0">
              <a:solidFill>
                <a:srgbClr val="000000"/>
              </a:solidFill>
            </a:endParaRPr>
          </a:p>
        </p:txBody>
      </p:sp>
      <p:sp>
        <p:nvSpPr>
          <p:cNvPr id="15565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9436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>
                <a:latin typeface="Trebuchet MS" panose="020B0603020202020204" pitchFamily="34" charset="0"/>
              </a:rPr>
              <a:t>Some disease (optic nerve disease) – BOTH central and peripheral acuity diminish together.</a:t>
            </a:r>
          </a:p>
          <a:p>
            <a:endParaRPr lang="en-US" altLang="en-US" smtClean="0">
              <a:latin typeface="Trebuchet MS" panose="020B0603020202020204" pitchFamily="34" charset="0"/>
            </a:endParaRPr>
          </a:p>
          <a:p>
            <a:r>
              <a:rPr lang="en-US" altLang="en-US" smtClean="0">
                <a:latin typeface="Trebuchet MS" panose="020B0603020202020204" pitchFamily="34" charset="0"/>
              </a:rPr>
              <a:t>Macular edema or central cataracts  - loss of CENTRAL vision</a:t>
            </a:r>
          </a:p>
          <a:p>
            <a:r>
              <a:rPr lang="en-US" altLang="en-US" smtClean="0">
                <a:latin typeface="Trebuchet MS" panose="020B0603020202020204" pitchFamily="34" charset="0"/>
              </a:rPr>
              <a:t>Retinitis Pigmentosa – loss of PERIPHERAL vision</a:t>
            </a:r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9pPr>
          </a:lstStyle>
          <a:p>
            <a:fld id="{BC2BC46C-C2F9-4EF6-9DD4-DD6B99653EE4}" type="slidenum">
              <a:rPr lang="en-US" altLang="en-US" sz="1200" b="0">
                <a:solidFill>
                  <a:srgbClr val="000000"/>
                </a:solidFill>
              </a:rPr>
              <a:pPr/>
              <a:t>3</a:t>
            </a:fld>
            <a:endParaRPr lang="en-US" altLang="en-US" sz="1200" b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99586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9pPr>
          </a:lstStyle>
          <a:p>
            <a:fld id="{FC108AC9-EAFA-4900-A71D-34FBE0968A85}" type="slidenum">
              <a:rPr lang="en-US" altLang="en-US" sz="1200" b="0">
                <a:solidFill>
                  <a:srgbClr val="000000"/>
                </a:solidFill>
              </a:rPr>
              <a:pPr/>
              <a:t>4</a:t>
            </a:fld>
            <a:endParaRPr lang="en-US" altLang="en-US" sz="1200" b="0">
              <a:solidFill>
                <a:srgbClr val="000000"/>
              </a:solidFill>
            </a:endParaRPr>
          </a:p>
        </p:txBody>
      </p:sp>
      <p:sp>
        <p:nvSpPr>
          <p:cNvPr id="16589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48382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9pPr>
          </a:lstStyle>
          <a:p>
            <a:fld id="{F90061E5-5E00-47CF-8B60-13DD79CC2ABB}" type="slidenum">
              <a:rPr lang="en-US" altLang="en-US" sz="1200" b="0">
                <a:solidFill>
                  <a:srgbClr val="000000"/>
                </a:solidFill>
              </a:rPr>
              <a:pPr/>
              <a:t>8</a:t>
            </a:fld>
            <a:endParaRPr lang="en-US" altLang="en-US" sz="1200" b="0">
              <a:solidFill>
                <a:srgbClr val="000000"/>
              </a:solidFill>
            </a:endParaRPr>
          </a:p>
        </p:txBody>
      </p:sp>
      <p:sp>
        <p:nvSpPr>
          <p:cNvPr id="16998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93808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28674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>
                <a:latin typeface="Trebuchet MS" panose="020B0603020202020204" pitchFamily="34" charset="0"/>
              </a:rPr>
              <a:t>Progressive or static</a:t>
            </a:r>
          </a:p>
          <a:p>
            <a:endParaRPr lang="en-US" altLang="en-US" smtClean="0">
              <a:latin typeface="Trebuchet MS" panose="020B0603020202020204" pitchFamily="34" charset="0"/>
            </a:endParaRPr>
          </a:p>
          <a:p>
            <a:r>
              <a:rPr lang="en-US" altLang="en-US" smtClean="0">
                <a:latin typeface="Trebuchet MS" panose="020B0603020202020204" pitchFamily="34" charset="0"/>
              </a:rPr>
              <a:t>Central – retinitis pigmentosa, Usher syndrome</a:t>
            </a:r>
          </a:p>
        </p:txBody>
      </p:sp>
      <p:sp>
        <p:nvSpPr>
          <p:cNvPr id="2867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9pPr>
          </a:lstStyle>
          <a:p>
            <a:fld id="{F6A41B53-1F48-4AA8-8855-69E25BC8AFDA}" type="slidenum">
              <a:rPr lang="en-US" altLang="en-US" sz="1200" b="0">
                <a:solidFill>
                  <a:srgbClr val="000000"/>
                </a:solidFill>
              </a:rPr>
              <a:pPr/>
              <a:t>9</a:t>
            </a:fld>
            <a:endParaRPr lang="en-US" altLang="en-US" sz="1200" b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89145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9pPr>
          </a:lstStyle>
          <a:p>
            <a:fld id="{425BB236-4E04-46F0-B6E2-939732B8E70E}" type="slidenum">
              <a:rPr lang="en-US" altLang="en-US" sz="1200" b="0">
                <a:solidFill>
                  <a:srgbClr val="000000"/>
                </a:solidFill>
              </a:rPr>
              <a:pPr/>
              <a:t>10</a:t>
            </a:fld>
            <a:endParaRPr lang="en-US" altLang="en-US" sz="1200" b="0">
              <a:solidFill>
                <a:srgbClr val="000000"/>
              </a:solidFill>
            </a:endParaRPr>
          </a:p>
        </p:txBody>
      </p:sp>
      <p:sp>
        <p:nvSpPr>
          <p:cNvPr id="17203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6580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9pPr>
          </a:lstStyle>
          <a:p>
            <a:fld id="{EC02A08F-F54F-4CA6-BDCD-952ED5328E1E}" type="slidenum">
              <a:rPr lang="en-US" altLang="en-US" sz="1200" b="0">
                <a:solidFill>
                  <a:srgbClr val="000000"/>
                </a:solidFill>
              </a:rPr>
              <a:pPr/>
              <a:t>11</a:t>
            </a:fld>
            <a:endParaRPr lang="en-US" altLang="en-US" sz="1200" b="0">
              <a:solidFill>
                <a:srgbClr val="000000"/>
              </a:solidFill>
            </a:endParaRPr>
          </a:p>
        </p:txBody>
      </p:sp>
      <p:sp>
        <p:nvSpPr>
          <p:cNvPr id="17203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50054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9pPr>
          </a:lstStyle>
          <a:p>
            <a:fld id="{251D5E0D-5438-4CC0-8D08-217BE052B763}" type="slidenum">
              <a:rPr lang="en-US" altLang="en-US" sz="1200" b="0">
                <a:solidFill>
                  <a:srgbClr val="000000"/>
                </a:solidFill>
              </a:rPr>
              <a:pPr/>
              <a:t>12</a:t>
            </a:fld>
            <a:endParaRPr lang="en-US" altLang="en-US" sz="1200" b="0">
              <a:solidFill>
                <a:srgbClr val="000000"/>
              </a:solidFill>
            </a:endParaRPr>
          </a:p>
        </p:txBody>
      </p:sp>
      <p:sp>
        <p:nvSpPr>
          <p:cNvPr id="17408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79190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-4233" y="1"/>
            <a:ext cx="12196233" cy="6867525"/>
            <a:chOff x="-2" y="0"/>
            <a:chExt cx="5762" cy="4326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-2" y="0"/>
              <a:ext cx="5712" cy="4326"/>
              <a:chOff x="-2" y="0"/>
              <a:chExt cx="5712" cy="4326"/>
            </a:xfrm>
          </p:grpSpPr>
          <p:sp>
            <p:nvSpPr>
              <p:cNvPr id="8" name="Rectangle 4"/>
              <p:cNvSpPr>
                <a:spLocks noChangeArrowheads="1"/>
              </p:cNvSpPr>
              <p:nvPr/>
            </p:nvSpPr>
            <p:spPr bwMode="auto">
              <a:xfrm>
                <a:off x="-2" y="0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600" b="1">
                  <a:solidFill>
                    <a:srgbClr val="000000"/>
                  </a:solidFill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9" name="Rectangle 5"/>
              <p:cNvSpPr>
                <a:spLocks noChangeArrowheads="1"/>
              </p:cNvSpPr>
              <p:nvPr/>
            </p:nvSpPr>
            <p:spPr bwMode="auto">
              <a:xfrm>
                <a:off x="9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600" b="1">
                  <a:solidFill>
                    <a:srgbClr val="000000"/>
                  </a:solidFill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10" name="Rectangle 6"/>
              <p:cNvSpPr>
                <a:spLocks noChangeArrowheads="1"/>
              </p:cNvSpPr>
              <p:nvPr/>
            </p:nvSpPr>
            <p:spPr bwMode="auto">
              <a:xfrm>
                <a:off x="19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600" b="1">
                  <a:solidFill>
                    <a:srgbClr val="000000"/>
                  </a:solidFill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11" name="Rectangle 7"/>
              <p:cNvSpPr>
                <a:spLocks noChangeArrowheads="1"/>
              </p:cNvSpPr>
              <p:nvPr/>
            </p:nvSpPr>
            <p:spPr bwMode="auto">
              <a:xfrm>
                <a:off x="28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600" b="1">
                  <a:solidFill>
                    <a:srgbClr val="000000"/>
                  </a:solidFill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12" name="Rectangle 8"/>
              <p:cNvSpPr>
                <a:spLocks noChangeArrowheads="1"/>
              </p:cNvSpPr>
              <p:nvPr/>
            </p:nvSpPr>
            <p:spPr bwMode="auto">
              <a:xfrm>
                <a:off x="38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600" b="1">
                  <a:solidFill>
                    <a:srgbClr val="000000"/>
                  </a:solidFill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13" name="Rectangle 9"/>
              <p:cNvSpPr>
                <a:spLocks noChangeArrowheads="1"/>
              </p:cNvSpPr>
              <p:nvPr/>
            </p:nvSpPr>
            <p:spPr bwMode="auto">
              <a:xfrm>
                <a:off x="47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600" b="1">
                  <a:solidFill>
                    <a:srgbClr val="000000"/>
                  </a:solidFill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14" name="Rectangle 10"/>
              <p:cNvSpPr>
                <a:spLocks noChangeArrowheads="1"/>
              </p:cNvSpPr>
              <p:nvPr/>
            </p:nvSpPr>
            <p:spPr bwMode="auto">
              <a:xfrm>
                <a:off x="57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600" b="1">
                  <a:solidFill>
                    <a:srgbClr val="000000"/>
                  </a:solidFill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15" name="Rectangle 11"/>
              <p:cNvSpPr>
                <a:spLocks noChangeArrowheads="1"/>
              </p:cNvSpPr>
              <p:nvPr/>
            </p:nvSpPr>
            <p:spPr bwMode="auto">
              <a:xfrm>
                <a:off x="67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600" b="1">
                  <a:solidFill>
                    <a:srgbClr val="000000"/>
                  </a:solidFill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16" name="Rectangle 12"/>
              <p:cNvSpPr>
                <a:spLocks noChangeArrowheads="1"/>
              </p:cNvSpPr>
              <p:nvPr/>
            </p:nvSpPr>
            <p:spPr bwMode="auto">
              <a:xfrm>
                <a:off x="76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600" b="1">
                  <a:solidFill>
                    <a:srgbClr val="000000"/>
                  </a:solidFill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17" name="Rectangle 13"/>
              <p:cNvSpPr>
                <a:spLocks noChangeArrowheads="1"/>
              </p:cNvSpPr>
              <p:nvPr/>
            </p:nvSpPr>
            <p:spPr bwMode="auto">
              <a:xfrm>
                <a:off x="86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600" b="1">
                  <a:solidFill>
                    <a:srgbClr val="000000"/>
                  </a:solidFill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18" name="Rectangle 14"/>
              <p:cNvSpPr>
                <a:spLocks noChangeArrowheads="1"/>
              </p:cNvSpPr>
              <p:nvPr/>
            </p:nvSpPr>
            <p:spPr bwMode="auto">
              <a:xfrm>
                <a:off x="95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600" b="1">
                  <a:solidFill>
                    <a:srgbClr val="000000"/>
                  </a:solidFill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19" name="Rectangle 15"/>
              <p:cNvSpPr>
                <a:spLocks noChangeArrowheads="1"/>
              </p:cNvSpPr>
              <p:nvPr/>
            </p:nvSpPr>
            <p:spPr bwMode="auto">
              <a:xfrm>
                <a:off x="105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600" b="1">
                  <a:solidFill>
                    <a:srgbClr val="000000"/>
                  </a:solidFill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20" name="Rectangle 16"/>
              <p:cNvSpPr>
                <a:spLocks noChangeArrowheads="1"/>
              </p:cNvSpPr>
              <p:nvPr/>
            </p:nvSpPr>
            <p:spPr bwMode="auto">
              <a:xfrm>
                <a:off x="115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600" b="1">
                  <a:solidFill>
                    <a:srgbClr val="000000"/>
                  </a:solidFill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21" name="Rectangle 17"/>
              <p:cNvSpPr>
                <a:spLocks noChangeArrowheads="1"/>
              </p:cNvSpPr>
              <p:nvPr/>
            </p:nvSpPr>
            <p:spPr bwMode="auto">
              <a:xfrm>
                <a:off x="124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600" b="1">
                  <a:solidFill>
                    <a:srgbClr val="000000"/>
                  </a:solidFill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22" name="Rectangle 18"/>
              <p:cNvSpPr>
                <a:spLocks noChangeArrowheads="1"/>
              </p:cNvSpPr>
              <p:nvPr/>
            </p:nvSpPr>
            <p:spPr bwMode="auto">
              <a:xfrm>
                <a:off x="134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600" b="1">
                  <a:solidFill>
                    <a:srgbClr val="000000"/>
                  </a:solidFill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23" name="Rectangle 19"/>
              <p:cNvSpPr>
                <a:spLocks noChangeArrowheads="1"/>
              </p:cNvSpPr>
              <p:nvPr/>
            </p:nvSpPr>
            <p:spPr bwMode="auto">
              <a:xfrm>
                <a:off x="143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600" b="1">
                  <a:solidFill>
                    <a:srgbClr val="000000"/>
                  </a:solidFill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24" name="Rectangle 20"/>
              <p:cNvSpPr>
                <a:spLocks noChangeArrowheads="1"/>
              </p:cNvSpPr>
              <p:nvPr/>
            </p:nvSpPr>
            <p:spPr bwMode="auto">
              <a:xfrm>
                <a:off x="153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600" b="1">
                  <a:solidFill>
                    <a:srgbClr val="000000"/>
                  </a:solidFill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25" name="Rectangle 21"/>
              <p:cNvSpPr>
                <a:spLocks noChangeArrowheads="1"/>
              </p:cNvSpPr>
              <p:nvPr/>
            </p:nvSpPr>
            <p:spPr bwMode="auto">
              <a:xfrm>
                <a:off x="163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600" b="1">
                  <a:solidFill>
                    <a:srgbClr val="000000"/>
                  </a:solidFill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26" name="Rectangle 22"/>
              <p:cNvSpPr>
                <a:spLocks noChangeArrowheads="1"/>
              </p:cNvSpPr>
              <p:nvPr/>
            </p:nvSpPr>
            <p:spPr bwMode="auto">
              <a:xfrm>
                <a:off x="172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600" b="1">
                  <a:solidFill>
                    <a:srgbClr val="000000"/>
                  </a:solidFill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27" name="Rectangle 23"/>
              <p:cNvSpPr>
                <a:spLocks noChangeArrowheads="1"/>
              </p:cNvSpPr>
              <p:nvPr/>
            </p:nvSpPr>
            <p:spPr bwMode="auto">
              <a:xfrm>
                <a:off x="182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600" b="1">
                  <a:solidFill>
                    <a:srgbClr val="000000"/>
                  </a:solidFill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28" name="Rectangle 24"/>
              <p:cNvSpPr>
                <a:spLocks noChangeArrowheads="1"/>
              </p:cNvSpPr>
              <p:nvPr/>
            </p:nvSpPr>
            <p:spPr bwMode="auto">
              <a:xfrm>
                <a:off x="191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600" b="1">
                  <a:solidFill>
                    <a:srgbClr val="000000"/>
                  </a:solidFill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29" name="Rectangle 25"/>
              <p:cNvSpPr>
                <a:spLocks noChangeArrowheads="1"/>
              </p:cNvSpPr>
              <p:nvPr/>
            </p:nvSpPr>
            <p:spPr bwMode="auto">
              <a:xfrm>
                <a:off x="201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600" b="1">
                  <a:solidFill>
                    <a:srgbClr val="000000"/>
                  </a:solidFill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30" name="Rectangle 26"/>
              <p:cNvSpPr>
                <a:spLocks noChangeArrowheads="1"/>
              </p:cNvSpPr>
              <p:nvPr/>
            </p:nvSpPr>
            <p:spPr bwMode="auto">
              <a:xfrm>
                <a:off x="211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600" b="1">
                  <a:solidFill>
                    <a:srgbClr val="000000"/>
                  </a:solidFill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31" name="Rectangle 27"/>
              <p:cNvSpPr>
                <a:spLocks noChangeArrowheads="1"/>
              </p:cNvSpPr>
              <p:nvPr/>
            </p:nvSpPr>
            <p:spPr bwMode="auto">
              <a:xfrm>
                <a:off x="220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600" b="1">
                  <a:solidFill>
                    <a:srgbClr val="000000"/>
                  </a:solidFill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32" name="Rectangle 28"/>
              <p:cNvSpPr>
                <a:spLocks noChangeArrowheads="1"/>
              </p:cNvSpPr>
              <p:nvPr/>
            </p:nvSpPr>
            <p:spPr bwMode="auto">
              <a:xfrm>
                <a:off x="230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600" b="1">
                  <a:solidFill>
                    <a:srgbClr val="000000"/>
                  </a:solidFill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33" name="Rectangle 29"/>
              <p:cNvSpPr>
                <a:spLocks noChangeArrowheads="1"/>
              </p:cNvSpPr>
              <p:nvPr/>
            </p:nvSpPr>
            <p:spPr bwMode="auto">
              <a:xfrm>
                <a:off x="239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600" b="1">
                  <a:solidFill>
                    <a:srgbClr val="000000"/>
                  </a:solidFill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34" name="Rectangle 30"/>
              <p:cNvSpPr>
                <a:spLocks noChangeArrowheads="1"/>
              </p:cNvSpPr>
              <p:nvPr/>
            </p:nvSpPr>
            <p:spPr bwMode="auto">
              <a:xfrm>
                <a:off x="249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600" b="1">
                  <a:solidFill>
                    <a:srgbClr val="000000"/>
                  </a:solidFill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35" name="Rectangle 31"/>
              <p:cNvSpPr>
                <a:spLocks noChangeArrowheads="1"/>
              </p:cNvSpPr>
              <p:nvPr/>
            </p:nvSpPr>
            <p:spPr bwMode="auto">
              <a:xfrm>
                <a:off x="259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600" b="1">
                  <a:solidFill>
                    <a:srgbClr val="000000"/>
                  </a:solidFill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36" name="Rectangle 32"/>
              <p:cNvSpPr>
                <a:spLocks noChangeArrowheads="1"/>
              </p:cNvSpPr>
              <p:nvPr/>
            </p:nvSpPr>
            <p:spPr bwMode="auto">
              <a:xfrm>
                <a:off x="268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600" b="1">
                  <a:solidFill>
                    <a:srgbClr val="000000"/>
                  </a:solidFill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37" name="Rectangle 33"/>
              <p:cNvSpPr>
                <a:spLocks noChangeArrowheads="1"/>
              </p:cNvSpPr>
              <p:nvPr/>
            </p:nvSpPr>
            <p:spPr bwMode="auto">
              <a:xfrm>
                <a:off x="278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600" b="1">
                  <a:solidFill>
                    <a:srgbClr val="000000"/>
                  </a:solidFill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38" name="Rectangle 34"/>
              <p:cNvSpPr>
                <a:spLocks noChangeArrowheads="1"/>
              </p:cNvSpPr>
              <p:nvPr/>
            </p:nvSpPr>
            <p:spPr bwMode="auto">
              <a:xfrm>
                <a:off x="287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600" b="1">
                  <a:solidFill>
                    <a:srgbClr val="000000"/>
                  </a:solidFill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39" name="Rectangle 35"/>
              <p:cNvSpPr>
                <a:spLocks noChangeArrowheads="1"/>
              </p:cNvSpPr>
              <p:nvPr/>
            </p:nvSpPr>
            <p:spPr bwMode="auto">
              <a:xfrm>
                <a:off x="297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600" b="1">
                  <a:solidFill>
                    <a:srgbClr val="000000"/>
                  </a:solidFill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40" name="Rectangle 36"/>
              <p:cNvSpPr>
                <a:spLocks noChangeArrowheads="1"/>
              </p:cNvSpPr>
              <p:nvPr/>
            </p:nvSpPr>
            <p:spPr bwMode="auto">
              <a:xfrm>
                <a:off x="307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600" b="1">
                  <a:solidFill>
                    <a:srgbClr val="000000"/>
                  </a:solidFill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41" name="Rectangle 37"/>
              <p:cNvSpPr>
                <a:spLocks noChangeArrowheads="1"/>
              </p:cNvSpPr>
              <p:nvPr/>
            </p:nvSpPr>
            <p:spPr bwMode="auto">
              <a:xfrm>
                <a:off x="316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600" b="1">
                  <a:solidFill>
                    <a:srgbClr val="000000"/>
                  </a:solidFill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42" name="Rectangle 38"/>
              <p:cNvSpPr>
                <a:spLocks noChangeArrowheads="1"/>
              </p:cNvSpPr>
              <p:nvPr/>
            </p:nvSpPr>
            <p:spPr bwMode="auto">
              <a:xfrm>
                <a:off x="326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600" b="1">
                  <a:solidFill>
                    <a:srgbClr val="000000"/>
                  </a:solidFill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43" name="Rectangle 39"/>
              <p:cNvSpPr>
                <a:spLocks noChangeArrowheads="1"/>
              </p:cNvSpPr>
              <p:nvPr/>
            </p:nvSpPr>
            <p:spPr bwMode="auto">
              <a:xfrm>
                <a:off x="335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600" b="1">
                  <a:solidFill>
                    <a:srgbClr val="000000"/>
                  </a:solidFill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44" name="Rectangle 40"/>
              <p:cNvSpPr>
                <a:spLocks noChangeArrowheads="1"/>
              </p:cNvSpPr>
              <p:nvPr/>
            </p:nvSpPr>
            <p:spPr bwMode="auto">
              <a:xfrm>
                <a:off x="345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600" b="1">
                  <a:solidFill>
                    <a:srgbClr val="000000"/>
                  </a:solidFill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45" name="Rectangle 41"/>
              <p:cNvSpPr>
                <a:spLocks noChangeArrowheads="1"/>
              </p:cNvSpPr>
              <p:nvPr/>
            </p:nvSpPr>
            <p:spPr bwMode="auto">
              <a:xfrm>
                <a:off x="355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600" b="1">
                  <a:solidFill>
                    <a:srgbClr val="000000"/>
                  </a:solidFill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46" name="Rectangle 42"/>
              <p:cNvSpPr>
                <a:spLocks noChangeArrowheads="1"/>
              </p:cNvSpPr>
              <p:nvPr/>
            </p:nvSpPr>
            <p:spPr bwMode="auto">
              <a:xfrm>
                <a:off x="364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600" b="1">
                  <a:solidFill>
                    <a:srgbClr val="000000"/>
                  </a:solidFill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47" name="Rectangle 43"/>
              <p:cNvSpPr>
                <a:spLocks noChangeArrowheads="1"/>
              </p:cNvSpPr>
              <p:nvPr/>
            </p:nvSpPr>
            <p:spPr bwMode="auto">
              <a:xfrm>
                <a:off x="374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600" b="1">
                  <a:solidFill>
                    <a:srgbClr val="000000"/>
                  </a:solidFill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48" name="Rectangle 44"/>
              <p:cNvSpPr>
                <a:spLocks noChangeArrowheads="1"/>
              </p:cNvSpPr>
              <p:nvPr/>
            </p:nvSpPr>
            <p:spPr bwMode="auto">
              <a:xfrm>
                <a:off x="383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600" b="1">
                  <a:solidFill>
                    <a:srgbClr val="000000"/>
                  </a:solidFill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49" name="Rectangle 45"/>
              <p:cNvSpPr>
                <a:spLocks noChangeArrowheads="1"/>
              </p:cNvSpPr>
              <p:nvPr/>
            </p:nvSpPr>
            <p:spPr bwMode="auto">
              <a:xfrm>
                <a:off x="393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600" b="1">
                  <a:solidFill>
                    <a:srgbClr val="000000"/>
                  </a:solidFill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50" name="Rectangle 46"/>
              <p:cNvSpPr>
                <a:spLocks noChangeArrowheads="1"/>
              </p:cNvSpPr>
              <p:nvPr/>
            </p:nvSpPr>
            <p:spPr bwMode="auto">
              <a:xfrm>
                <a:off x="403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600" b="1">
                  <a:solidFill>
                    <a:srgbClr val="000000"/>
                  </a:solidFill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51" name="Rectangle 47"/>
              <p:cNvSpPr>
                <a:spLocks noChangeArrowheads="1"/>
              </p:cNvSpPr>
              <p:nvPr/>
            </p:nvSpPr>
            <p:spPr bwMode="auto">
              <a:xfrm>
                <a:off x="412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600" b="1">
                  <a:solidFill>
                    <a:srgbClr val="000000"/>
                  </a:solidFill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52" name="Rectangle 48"/>
              <p:cNvSpPr>
                <a:spLocks noChangeArrowheads="1"/>
              </p:cNvSpPr>
              <p:nvPr/>
            </p:nvSpPr>
            <p:spPr bwMode="auto">
              <a:xfrm>
                <a:off x="422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600" b="1">
                  <a:solidFill>
                    <a:srgbClr val="000000"/>
                  </a:solidFill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53" name="Rectangle 49"/>
              <p:cNvSpPr>
                <a:spLocks noChangeArrowheads="1"/>
              </p:cNvSpPr>
              <p:nvPr/>
            </p:nvSpPr>
            <p:spPr bwMode="auto">
              <a:xfrm>
                <a:off x="431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600" b="1">
                  <a:solidFill>
                    <a:srgbClr val="000000"/>
                  </a:solidFill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54" name="Rectangle 50"/>
              <p:cNvSpPr>
                <a:spLocks noChangeArrowheads="1"/>
              </p:cNvSpPr>
              <p:nvPr/>
            </p:nvSpPr>
            <p:spPr bwMode="auto">
              <a:xfrm>
                <a:off x="441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600" b="1">
                  <a:solidFill>
                    <a:srgbClr val="000000"/>
                  </a:solidFill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55" name="Rectangle 51"/>
              <p:cNvSpPr>
                <a:spLocks noChangeArrowheads="1"/>
              </p:cNvSpPr>
              <p:nvPr/>
            </p:nvSpPr>
            <p:spPr bwMode="auto">
              <a:xfrm>
                <a:off x="451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600" b="1">
                  <a:solidFill>
                    <a:srgbClr val="000000"/>
                  </a:solidFill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56" name="Rectangle 52"/>
              <p:cNvSpPr>
                <a:spLocks noChangeArrowheads="1"/>
              </p:cNvSpPr>
              <p:nvPr/>
            </p:nvSpPr>
            <p:spPr bwMode="auto">
              <a:xfrm>
                <a:off x="460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600" b="1">
                  <a:solidFill>
                    <a:srgbClr val="000000"/>
                  </a:solidFill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57" name="Rectangle 53"/>
              <p:cNvSpPr>
                <a:spLocks noChangeArrowheads="1"/>
              </p:cNvSpPr>
              <p:nvPr/>
            </p:nvSpPr>
            <p:spPr bwMode="auto">
              <a:xfrm>
                <a:off x="470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600" b="1">
                  <a:solidFill>
                    <a:srgbClr val="000000"/>
                  </a:solidFill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58" name="Rectangle 54"/>
              <p:cNvSpPr>
                <a:spLocks noChangeArrowheads="1"/>
              </p:cNvSpPr>
              <p:nvPr/>
            </p:nvSpPr>
            <p:spPr bwMode="auto">
              <a:xfrm>
                <a:off x="479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600" b="1">
                  <a:solidFill>
                    <a:srgbClr val="000000"/>
                  </a:solidFill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59" name="Rectangle 55"/>
              <p:cNvSpPr>
                <a:spLocks noChangeArrowheads="1"/>
              </p:cNvSpPr>
              <p:nvPr/>
            </p:nvSpPr>
            <p:spPr bwMode="auto">
              <a:xfrm>
                <a:off x="489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600" b="1">
                  <a:solidFill>
                    <a:srgbClr val="000000"/>
                  </a:solidFill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60" name="Rectangle 56"/>
              <p:cNvSpPr>
                <a:spLocks noChangeArrowheads="1"/>
              </p:cNvSpPr>
              <p:nvPr/>
            </p:nvSpPr>
            <p:spPr bwMode="auto">
              <a:xfrm>
                <a:off x="499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600" b="1">
                  <a:solidFill>
                    <a:srgbClr val="000000"/>
                  </a:solidFill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61" name="Rectangle 57"/>
              <p:cNvSpPr>
                <a:spLocks noChangeArrowheads="1"/>
              </p:cNvSpPr>
              <p:nvPr/>
            </p:nvSpPr>
            <p:spPr bwMode="auto">
              <a:xfrm>
                <a:off x="508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600" b="1">
                  <a:solidFill>
                    <a:srgbClr val="000000"/>
                  </a:solidFill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62" name="Rectangle 58"/>
              <p:cNvSpPr>
                <a:spLocks noChangeArrowheads="1"/>
              </p:cNvSpPr>
              <p:nvPr/>
            </p:nvSpPr>
            <p:spPr bwMode="auto">
              <a:xfrm>
                <a:off x="518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600" b="1">
                  <a:solidFill>
                    <a:srgbClr val="000000"/>
                  </a:solidFill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63" name="Rectangle 59"/>
              <p:cNvSpPr>
                <a:spLocks noChangeArrowheads="1"/>
              </p:cNvSpPr>
              <p:nvPr/>
            </p:nvSpPr>
            <p:spPr bwMode="auto">
              <a:xfrm>
                <a:off x="527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600" b="1">
                  <a:solidFill>
                    <a:srgbClr val="000000"/>
                  </a:solidFill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64" name="Rectangle 60"/>
              <p:cNvSpPr>
                <a:spLocks noChangeArrowheads="1"/>
              </p:cNvSpPr>
              <p:nvPr/>
            </p:nvSpPr>
            <p:spPr bwMode="auto">
              <a:xfrm>
                <a:off x="537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600" b="1">
                  <a:solidFill>
                    <a:srgbClr val="000000"/>
                  </a:solidFill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65" name="Rectangle 61"/>
              <p:cNvSpPr>
                <a:spLocks noChangeArrowheads="1"/>
              </p:cNvSpPr>
              <p:nvPr/>
            </p:nvSpPr>
            <p:spPr bwMode="auto">
              <a:xfrm>
                <a:off x="547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600" b="1">
                  <a:solidFill>
                    <a:srgbClr val="000000"/>
                  </a:solidFill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66" name="Rectangle 62"/>
              <p:cNvSpPr>
                <a:spLocks noChangeArrowheads="1"/>
              </p:cNvSpPr>
              <p:nvPr/>
            </p:nvSpPr>
            <p:spPr bwMode="auto">
              <a:xfrm>
                <a:off x="556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600" b="1">
                  <a:solidFill>
                    <a:srgbClr val="000000"/>
                  </a:solidFill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67" name="Rectangle 63"/>
              <p:cNvSpPr>
                <a:spLocks noChangeArrowheads="1"/>
              </p:cNvSpPr>
              <p:nvPr/>
            </p:nvSpPr>
            <p:spPr bwMode="auto">
              <a:xfrm>
                <a:off x="566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600" b="1">
                  <a:solidFill>
                    <a:srgbClr val="000000"/>
                  </a:solidFill>
                  <a:latin typeface="Trebuchet MS" charset="0"/>
                  <a:cs typeface="ＭＳ Ｐゴシック" charset="0"/>
                </a:endParaRPr>
              </a:p>
            </p:txBody>
          </p:sp>
        </p:grpSp>
        <p:sp>
          <p:nvSpPr>
            <p:cNvPr id="6" name="Rectangle 64"/>
            <p:cNvSpPr>
              <a:spLocks noChangeArrowheads="1"/>
            </p:cNvSpPr>
            <p:nvPr/>
          </p:nvSpPr>
          <p:spPr bwMode="auto">
            <a:xfrm>
              <a:off x="429" y="0"/>
              <a:ext cx="5331" cy="432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b="1">
                <a:solidFill>
                  <a:srgbClr val="000000"/>
                </a:solidFill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7" name="Rectangle 65"/>
            <p:cNvSpPr>
              <a:spLocks noChangeArrowheads="1"/>
            </p:cNvSpPr>
            <p:nvPr/>
          </p:nvSpPr>
          <p:spPr bwMode="auto">
            <a:xfrm>
              <a:off x="0" y="0"/>
              <a:ext cx="5760" cy="321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b="1">
                <a:solidFill>
                  <a:srgbClr val="000000"/>
                </a:solidFill>
                <a:latin typeface="Trebuchet MS" charset="0"/>
                <a:cs typeface="ＭＳ Ｐゴシック" charset="0"/>
              </a:endParaRPr>
            </a:p>
          </p:txBody>
        </p:sp>
      </p:grpSp>
      <p:sp>
        <p:nvSpPr>
          <p:cNvPr id="68" name="Rectangle 66"/>
          <p:cNvSpPr>
            <a:spLocks noChangeArrowheads="1"/>
          </p:cNvSpPr>
          <p:nvPr/>
        </p:nvSpPr>
        <p:spPr bwMode="auto">
          <a:xfrm>
            <a:off x="4673601" y="2590800"/>
            <a:ext cx="6523567" cy="76200"/>
          </a:xfrm>
          <a:prstGeom prst="rect">
            <a:avLst/>
          </a:prstGeom>
          <a:solidFill>
            <a:schemeClr val="hlink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400" dirty="0">
              <a:solidFill>
                <a:srgbClr val="000000"/>
              </a:solidFill>
              <a:latin typeface="Trebuchet MS"/>
              <a:cs typeface="ＭＳ Ｐゴシック" charset="0"/>
            </a:endParaRPr>
          </a:p>
        </p:txBody>
      </p:sp>
      <p:sp>
        <p:nvSpPr>
          <p:cNvPr id="7235" name="Rectangle 67"/>
          <p:cNvSpPr>
            <a:spLocks noGrp="1" noChangeArrowheads="1"/>
          </p:cNvSpPr>
          <p:nvPr>
            <p:ph type="ctrTitle" sz="quarter"/>
          </p:nvPr>
        </p:nvSpPr>
        <p:spPr>
          <a:xfrm>
            <a:off x="1039285" y="1447800"/>
            <a:ext cx="10238316" cy="1081088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7236" name="Rectangle 6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5361517" y="2860676"/>
            <a:ext cx="5916083" cy="3114675"/>
          </a:xfrm>
        </p:spPr>
        <p:txBody>
          <a:bodyPr/>
          <a:lstStyle>
            <a:lvl1pPr marL="0" indent="0">
              <a:buFont typeface="Wingdings" charset="0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69" name="Rectangle 69"/>
          <p:cNvSpPr>
            <a:spLocks noGrp="1" noChangeArrowheads="1"/>
          </p:cNvSpPr>
          <p:nvPr>
            <p:ph type="dt" sz="quarter" idx="10"/>
          </p:nvPr>
        </p:nvSpPr>
        <p:spPr>
          <a:xfrm>
            <a:off x="914400" y="6248400"/>
            <a:ext cx="2540000" cy="457200"/>
          </a:xfrm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0" name="Rectangle 70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1" name="Rectangle 7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fld id="{0489795F-B55F-49F8-A949-77E87DB46E4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07234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9AC773A-FC6B-41E5-B02F-DAD8485746F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53299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26034" y="533400"/>
            <a:ext cx="2719917" cy="5562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62051" y="533400"/>
            <a:ext cx="7960783" cy="5562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5C828F-6D8D-4093-A427-C3C0C9AD582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009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890F6E6-5EAB-482F-BD70-B355E3F809D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37806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73F27F-31FF-4B08-A72A-005AFCA550D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01379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7084" y="1905000"/>
            <a:ext cx="5304367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24651" y="1905000"/>
            <a:ext cx="5306483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4CEB53F-FDDE-4811-8A45-A298BFEDE30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10975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E4E43D-7D5C-41AE-91F3-384FD5C21C5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2686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50BBF5-4A82-40C1-B54D-06DB809A9D3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4842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B7C05B4-B625-495F-8C1B-11C96344A03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914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16925F2-DFC9-44D9-9361-C1887996A4E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35626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7BF0765-3F6A-4376-BA8E-06B41CF6D69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11353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1" y="1"/>
            <a:ext cx="12196233" cy="6867525"/>
            <a:chOff x="0" y="0"/>
            <a:chExt cx="5762" cy="4326"/>
          </a:xfrm>
        </p:grpSpPr>
        <p:sp>
          <p:nvSpPr>
            <p:cNvPr id="6147" name="Rectangle 3"/>
            <p:cNvSpPr>
              <a:spLocks noChangeArrowheads="1"/>
            </p:cNvSpPr>
            <p:nvPr/>
          </p:nvSpPr>
          <p:spPr bwMode="hidden">
            <a:xfrm>
              <a:off x="0" y="0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b="1">
                <a:solidFill>
                  <a:srgbClr val="000000"/>
                </a:solidFill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48" name="Rectangle 4"/>
            <p:cNvSpPr>
              <a:spLocks noChangeArrowheads="1"/>
            </p:cNvSpPr>
            <p:nvPr/>
          </p:nvSpPr>
          <p:spPr bwMode="hidden">
            <a:xfrm>
              <a:off x="9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b="1">
                <a:solidFill>
                  <a:srgbClr val="000000"/>
                </a:solidFill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49" name="Rectangle 5"/>
            <p:cNvSpPr>
              <a:spLocks noChangeArrowheads="1"/>
            </p:cNvSpPr>
            <p:nvPr/>
          </p:nvSpPr>
          <p:spPr bwMode="hidden">
            <a:xfrm>
              <a:off x="19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b="1">
                <a:solidFill>
                  <a:srgbClr val="000000"/>
                </a:solidFill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50" name="Rectangle 6"/>
            <p:cNvSpPr>
              <a:spLocks noChangeArrowheads="1"/>
            </p:cNvSpPr>
            <p:nvPr/>
          </p:nvSpPr>
          <p:spPr bwMode="hidden">
            <a:xfrm>
              <a:off x="28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b="1">
                <a:solidFill>
                  <a:srgbClr val="000000"/>
                </a:solidFill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51" name="Rectangle 7"/>
            <p:cNvSpPr>
              <a:spLocks noChangeArrowheads="1"/>
            </p:cNvSpPr>
            <p:nvPr/>
          </p:nvSpPr>
          <p:spPr bwMode="hidden">
            <a:xfrm>
              <a:off x="38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b="1">
                <a:solidFill>
                  <a:srgbClr val="000000"/>
                </a:solidFill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52" name="Rectangle 8"/>
            <p:cNvSpPr>
              <a:spLocks noChangeArrowheads="1"/>
            </p:cNvSpPr>
            <p:nvPr/>
          </p:nvSpPr>
          <p:spPr bwMode="hidden">
            <a:xfrm>
              <a:off x="48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b="1">
                <a:solidFill>
                  <a:srgbClr val="000000"/>
                </a:solidFill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53" name="Rectangle 9"/>
            <p:cNvSpPr>
              <a:spLocks noChangeArrowheads="1"/>
            </p:cNvSpPr>
            <p:nvPr/>
          </p:nvSpPr>
          <p:spPr bwMode="hidden">
            <a:xfrm>
              <a:off x="57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b="1">
                <a:solidFill>
                  <a:srgbClr val="000000"/>
                </a:solidFill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54" name="Rectangle 10"/>
            <p:cNvSpPr>
              <a:spLocks noChangeArrowheads="1"/>
            </p:cNvSpPr>
            <p:nvPr/>
          </p:nvSpPr>
          <p:spPr bwMode="hidden">
            <a:xfrm>
              <a:off x="67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b="1">
                <a:solidFill>
                  <a:srgbClr val="000000"/>
                </a:solidFill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55" name="Rectangle 11"/>
            <p:cNvSpPr>
              <a:spLocks noChangeArrowheads="1"/>
            </p:cNvSpPr>
            <p:nvPr/>
          </p:nvSpPr>
          <p:spPr bwMode="hidden">
            <a:xfrm>
              <a:off x="76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b="1">
                <a:solidFill>
                  <a:srgbClr val="000000"/>
                </a:solidFill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56" name="Rectangle 12"/>
            <p:cNvSpPr>
              <a:spLocks noChangeArrowheads="1"/>
            </p:cNvSpPr>
            <p:nvPr/>
          </p:nvSpPr>
          <p:spPr bwMode="hidden">
            <a:xfrm>
              <a:off x="86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b="1">
                <a:solidFill>
                  <a:srgbClr val="000000"/>
                </a:solidFill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57" name="Rectangle 13"/>
            <p:cNvSpPr>
              <a:spLocks noChangeArrowheads="1"/>
            </p:cNvSpPr>
            <p:nvPr/>
          </p:nvSpPr>
          <p:spPr bwMode="hidden">
            <a:xfrm>
              <a:off x="96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b="1">
                <a:solidFill>
                  <a:srgbClr val="000000"/>
                </a:solidFill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58" name="Rectangle 14"/>
            <p:cNvSpPr>
              <a:spLocks noChangeArrowheads="1"/>
            </p:cNvSpPr>
            <p:nvPr/>
          </p:nvSpPr>
          <p:spPr bwMode="hidden">
            <a:xfrm>
              <a:off x="105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b="1">
                <a:solidFill>
                  <a:srgbClr val="000000"/>
                </a:solidFill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59" name="Rectangle 15"/>
            <p:cNvSpPr>
              <a:spLocks noChangeArrowheads="1"/>
            </p:cNvSpPr>
            <p:nvPr/>
          </p:nvSpPr>
          <p:spPr bwMode="hidden">
            <a:xfrm>
              <a:off x="115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b="1">
                <a:solidFill>
                  <a:srgbClr val="000000"/>
                </a:solidFill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60" name="Rectangle 16"/>
            <p:cNvSpPr>
              <a:spLocks noChangeArrowheads="1"/>
            </p:cNvSpPr>
            <p:nvPr/>
          </p:nvSpPr>
          <p:spPr bwMode="hidden">
            <a:xfrm>
              <a:off x="124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b="1">
                <a:solidFill>
                  <a:srgbClr val="000000"/>
                </a:solidFill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61" name="Rectangle 17"/>
            <p:cNvSpPr>
              <a:spLocks noChangeArrowheads="1"/>
            </p:cNvSpPr>
            <p:nvPr/>
          </p:nvSpPr>
          <p:spPr bwMode="hidden">
            <a:xfrm>
              <a:off x="134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b="1">
                <a:solidFill>
                  <a:srgbClr val="000000"/>
                </a:solidFill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62" name="Rectangle 18"/>
            <p:cNvSpPr>
              <a:spLocks noChangeArrowheads="1"/>
            </p:cNvSpPr>
            <p:nvPr/>
          </p:nvSpPr>
          <p:spPr bwMode="hidden">
            <a:xfrm>
              <a:off x="144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b="1">
                <a:solidFill>
                  <a:srgbClr val="000000"/>
                </a:solidFill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63" name="Rectangle 19"/>
            <p:cNvSpPr>
              <a:spLocks noChangeArrowheads="1"/>
            </p:cNvSpPr>
            <p:nvPr/>
          </p:nvSpPr>
          <p:spPr bwMode="hidden">
            <a:xfrm>
              <a:off x="153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b="1">
                <a:solidFill>
                  <a:srgbClr val="000000"/>
                </a:solidFill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64" name="Rectangle 20"/>
            <p:cNvSpPr>
              <a:spLocks noChangeArrowheads="1"/>
            </p:cNvSpPr>
            <p:nvPr/>
          </p:nvSpPr>
          <p:spPr bwMode="hidden">
            <a:xfrm>
              <a:off x="163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b="1">
                <a:solidFill>
                  <a:srgbClr val="000000"/>
                </a:solidFill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65" name="Rectangle 21"/>
            <p:cNvSpPr>
              <a:spLocks noChangeArrowheads="1"/>
            </p:cNvSpPr>
            <p:nvPr/>
          </p:nvSpPr>
          <p:spPr bwMode="hidden">
            <a:xfrm>
              <a:off x="172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b="1">
                <a:solidFill>
                  <a:srgbClr val="000000"/>
                </a:solidFill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66" name="Rectangle 22"/>
            <p:cNvSpPr>
              <a:spLocks noChangeArrowheads="1"/>
            </p:cNvSpPr>
            <p:nvPr/>
          </p:nvSpPr>
          <p:spPr bwMode="hidden">
            <a:xfrm>
              <a:off x="182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b="1">
                <a:solidFill>
                  <a:srgbClr val="000000"/>
                </a:solidFill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67" name="Rectangle 23"/>
            <p:cNvSpPr>
              <a:spLocks noChangeArrowheads="1"/>
            </p:cNvSpPr>
            <p:nvPr/>
          </p:nvSpPr>
          <p:spPr bwMode="hidden">
            <a:xfrm>
              <a:off x="192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b="1">
                <a:solidFill>
                  <a:srgbClr val="000000"/>
                </a:solidFill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68" name="Rectangle 24"/>
            <p:cNvSpPr>
              <a:spLocks noChangeArrowheads="1"/>
            </p:cNvSpPr>
            <p:nvPr/>
          </p:nvSpPr>
          <p:spPr bwMode="hidden">
            <a:xfrm>
              <a:off x="201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b="1">
                <a:solidFill>
                  <a:srgbClr val="000000"/>
                </a:solidFill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69" name="Rectangle 25"/>
            <p:cNvSpPr>
              <a:spLocks noChangeArrowheads="1"/>
            </p:cNvSpPr>
            <p:nvPr/>
          </p:nvSpPr>
          <p:spPr bwMode="hidden">
            <a:xfrm>
              <a:off x="211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b="1">
                <a:solidFill>
                  <a:srgbClr val="000000"/>
                </a:solidFill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70" name="Rectangle 26"/>
            <p:cNvSpPr>
              <a:spLocks noChangeArrowheads="1"/>
            </p:cNvSpPr>
            <p:nvPr/>
          </p:nvSpPr>
          <p:spPr bwMode="hidden">
            <a:xfrm>
              <a:off x="220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b="1">
                <a:solidFill>
                  <a:srgbClr val="000000"/>
                </a:solidFill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71" name="Rectangle 27"/>
            <p:cNvSpPr>
              <a:spLocks noChangeArrowheads="1"/>
            </p:cNvSpPr>
            <p:nvPr/>
          </p:nvSpPr>
          <p:spPr bwMode="hidden">
            <a:xfrm>
              <a:off x="230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b="1">
                <a:solidFill>
                  <a:srgbClr val="000000"/>
                </a:solidFill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72" name="Rectangle 28"/>
            <p:cNvSpPr>
              <a:spLocks noChangeArrowheads="1"/>
            </p:cNvSpPr>
            <p:nvPr/>
          </p:nvSpPr>
          <p:spPr bwMode="hidden">
            <a:xfrm>
              <a:off x="240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b="1">
                <a:solidFill>
                  <a:srgbClr val="000000"/>
                </a:solidFill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73" name="Rectangle 29"/>
            <p:cNvSpPr>
              <a:spLocks noChangeArrowheads="1"/>
            </p:cNvSpPr>
            <p:nvPr/>
          </p:nvSpPr>
          <p:spPr bwMode="hidden">
            <a:xfrm>
              <a:off x="249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b="1">
                <a:solidFill>
                  <a:srgbClr val="000000"/>
                </a:solidFill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74" name="Rectangle 30"/>
            <p:cNvSpPr>
              <a:spLocks noChangeArrowheads="1"/>
            </p:cNvSpPr>
            <p:nvPr/>
          </p:nvSpPr>
          <p:spPr bwMode="hidden">
            <a:xfrm>
              <a:off x="259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b="1">
                <a:solidFill>
                  <a:srgbClr val="000000"/>
                </a:solidFill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75" name="Rectangle 31"/>
            <p:cNvSpPr>
              <a:spLocks noChangeArrowheads="1"/>
            </p:cNvSpPr>
            <p:nvPr/>
          </p:nvSpPr>
          <p:spPr bwMode="hidden">
            <a:xfrm>
              <a:off x="268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b="1">
                <a:solidFill>
                  <a:srgbClr val="000000"/>
                </a:solidFill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76" name="Rectangle 32"/>
            <p:cNvSpPr>
              <a:spLocks noChangeArrowheads="1"/>
            </p:cNvSpPr>
            <p:nvPr/>
          </p:nvSpPr>
          <p:spPr bwMode="hidden">
            <a:xfrm>
              <a:off x="278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b="1">
                <a:solidFill>
                  <a:srgbClr val="000000"/>
                </a:solidFill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77" name="Rectangle 33"/>
            <p:cNvSpPr>
              <a:spLocks noChangeArrowheads="1"/>
            </p:cNvSpPr>
            <p:nvPr/>
          </p:nvSpPr>
          <p:spPr bwMode="hidden">
            <a:xfrm>
              <a:off x="288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b="1">
                <a:solidFill>
                  <a:srgbClr val="000000"/>
                </a:solidFill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78" name="Rectangle 34"/>
            <p:cNvSpPr>
              <a:spLocks noChangeArrowheads="1"/>
            </p:cNvSpPr>
            <p:nvPr/>
          </p:nvSpPr>
          <p:spPr bwMode="hidden">
            <a:xfrm>
              <a:off x="297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b="1">
                <a:solidFill>
                  <a:srgbClr val="000000"/>
                </a:solidFill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79" name="Rectangle 35"/>
            <p:cNvSpPr>
              <a:spLocks noChangeArrowheads="1"/>
            </p:cNvSpPr>
            <p:nvPr/>
          </p:nvSpPr>
          <p:spPr bwMode="hidden">
            <a:xfrm>
              <a:off x="307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b="1">
                <a:solidFill>
                  <a:srgbClr val="000000"/>
                </a:solidFill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80" name="Rectangle 36"/>
            <p:cNvSpPr>
              <a:spLocks noChangeArrowheads="1"/>
            </p:cNvSpPr>
            <p:nvPr/>
          </p:nvSpPr>
          <p:spPr bwMode="hidden">
            <a:xfrm>
              <a:off x="316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b="1">
                <a:solidFill>
                  <a:srgbClr val="000000"/>
                </a:solidFill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81" name="Rectangle 37"/>
            <p:cNvSpPr>
              <a:spLocks noChangeArrowheads="1"/>
            </p:cNvSpPr>
            <p:nvPr/>
          </p:nvSpPr>
          <p:spPr bwMode="hidden">
            <a:xfrm>
              <a:off x="326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b="1">
                <a:solidFill>
                  <a:srgbClr val="000000"/>
                </a:solidFill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82" name="Rectangle 38"/>
            <p:cNvSpPr>
              <a:spLocks noChangeArrowheads="1"/>
            </p:cNvSpPr>
            <p:nvPr/>
          </p:nvSpPr>
          <p:spPr bwMode="hidden">
            <a:xfrm>
              <a:off x="336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b="1">
                <a:solidFill>
                  <a:srgbClr val="000000"/>
                </a:solidFill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83" name="Rectangle 39"/>
            <p:cNvSpPr>
              <a:spLocks noChangeArrowheads="1"/>
            </p:cNvSpPr>
            <p:nvPr/>
          </p:nvSpPr>
          <p:spPr bwMode="hidden">
            <a:xfrm>
              <a:off x="345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b="1">
                <a:solidFill>
                  <a:srgbClr val="000000"/>
                </a:solidFill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84" name="Rectangle 40"/>
            <p:cNvSpPr>
              <a:spLocks noChangeArrowheads="1"/>
            </p:cNvSpPr>
            <p:nvPr/>
          </p:nvSpPr>
          <p:spPr bwMode="hidden">
            <a:xfrm>
              <a:off x="355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b="1">
                <a:solidFill>
                  <a:srgbClr val="000000"/>
                </a:solidFill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85" name="Rectangle 41"/>
            <p:cNvSpPr>
              <a:spLocks noChangeArrowheads="1"/>
            </p:cNvSpPr>
            <p:nvPr/>
          </p:nvSpPr>
          <p:spPr bwMode="hidden">
            <a:xfrm>
              <a:off x="364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b="1">
                <a:solidFill>
                  <a:srgbClr val="000000"/>
                </a:solidFill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86" name="Rectangle 42"/>
            <p:cNvSpPr>
              <a:spLocks noChangeArrowheads="1"/>
            </p:cNvSpPr>
            <p:nvPr/>
          </p:nvSpPr>
          <p:spPr bwMode="hidden">
            <a:xfrm>
              <a:off x="374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b="1">
                <a:solidFill>
                  <a:srgbClr val="000000"/>
                </a:solidFill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87" name="Rectangle 43"/>
            <p:cNvSpPr>
              <a:spLocks noChangeArrowheads="1"/>
            </p:cNvSpPr>
            <p:nvPr/>
          </p:nvSpPr>
          <p:spPr bwMode="hidden">
            <a:xfrm>
              <a:off x="384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b="1">
                <a:solidFill>
                  <a:srgbClr val="000000"/>
                </a:solidFill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88" name="Rectangle 44"/>
            <p:cNvSpPr>
              <a:spLocks noChangeArrowheads="1"/>
            </p:cNvSpPr>
            <p:nvPr/>
          </p:nvSpPr>
          <p:spPr bwMode="hidden">
            <a:xfrm>
              <a:off x="393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b="1">
                <a:solidFill>
                  <a:srgbClr val="000000"/>
                </a:solidFill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89" name="Rectangle 45"/>
            <p:cNvSpPr>
              <a:spLocks noChangeArrowheads="1"/>
            </p:cNvSpPr>
            <p:nvPr/>
          </p:nvSpPr>
          <p:spPr bwMode="hidden">
            <a:xfrm>
              <a:off x="403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b="1">
                <a:solidFill>
                  <a:srgbClr val="000000"/>
                </a:solidFill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90" name="Rectangle 46"/>
            <p:cNvSpPr>
              <a:spLocks noChangeArrowheads="1"/>
            </p:cNvSpPr>
            <p:nvPr/>
          </p:nvSpPr>
          <p:spPr bwMode="hidden">
            <a:xfrm>
              <a:off x="412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b="1">
                <a:solidFill>
                  <a:srgbClr val="000000"/>
                </a:solidFill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91" name="Rectangle 47"/>
            <p:cNvSpPr>
              <a:spLocks noChangeArrowheads="1"/>
            </p:cNvSpPr>
            <p:nvPr/>
          </p:nvSpPr>
          <p:spPr bwMode="hidden">
            <a:xfrm>
              <a:off x="422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b="1">
                <a:solidFill>
                  <a:srgbClr val="000000"/>
                </a:solidFill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92" name="Rectangle 48"/>
            <p:cNvSpPr>
              <a:spLocks noChangeArrowheads="1"/>
            </p:cNvSpPr>
            <p:nvPr/>
          </p:nvSpPr>
          <p:spPr bwMode="hidden">
            <a:xfrm>
              <a:off x="432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b="1">
                <a:solidFill>
                  <a:srgbClr val="000000"/>
                </a:solidFill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93" name="Rectangle 49"/>
            <p:cNvSpPr>
              <a:spLocks noChangeArrowheads="1"/>
            </p:cNvSpPr>
            <p:nvPr/>
          </p:nvSpPr>
          <p:spPr bwMode="hidden">
            <a:xfrm>
              <a:off x="441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b="1">
                <a:solidFill>
                  <a:srgbClr val="000000"/>
                </a:solidFill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94" name="Rectangle 50"/>
            <p:cNvSpPr>
              <a:spLocks noChangeArrowheads="1"/>
            </p:cNvSpPr>
            <p:nvPr/>
          </p:nvSpPr>
          <p:spPr bwMode="hidden">
            <a:xfrm>
              <a:off x="451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b="1">
                <a:solidFill>
                  <a:srgbClr val="000000"/>
                </a:solidFill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95" name="Rectangle 51"/>
            <p:cNvSpPr>
              <a:spLocks noChangeArrowheads="1"/>
            </p:cNvSpPr>
            <p:nvPr/>
          </p:nvSpPr>
          <p:spPr bwMode="hidden">
            <a:xfrm>
              <a:off x="460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b="1">
                <a:solidFill>
                  <a:srgbClr val="000000"/>
                </a:solidFill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96" name="Rectangle 52"/>
            <p:cNvSpPr>
              <a:spLocks noChangeArrowheads="1"/>
            </p:cNvSpPr>
            <p:nvPr/>
          </p:nvSpPr>
          <p:spPr bwMode="hidden">
            <a:xfrm>
              <a:off x="470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b="1">
                <a:solidFill>
                  <a:srgbClr val="000000"/>
                </a:solidFill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97" name="Rectangle 53"/>
            <p:cNvSpPr>
              <a:spLocks noChangeArrowheads="1"/>
            </p:cNvSpPr>
            <p:nvPr/>
          </p:nvSpPr>
          <p:spPr bwMode="hidden">
            <a:xfrm>
              <a:off x="480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b="1">
                <a:solidFill>
                  <a:srgbClr val="000000"/>
                </a:solidFill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98" name="Rectangle 54"/>
            <p:cNvSpPr>
              <a:spLocks noChangeArrowheads="1"/>
            </p:cNvSpPr>
            <p:nvPr/>
          </p:nvSpPr>
          <p:spPr bwMode="hidden">
            <a:xfrm>
              <a:off x="489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b="1">
                <a:solidFill>
                  <a:srgbClr val="000000"/>
                </a:solidFill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99" name="Rectangle 55"/>
            <p:cNvSpPr>
              <a:spLocks noChangeArrowheads="1"/>
            </p:cNvSpPr>
            <p:nvPr/>
          </p:nvSpPr>
          <p:spPr bwMode="hidden">
            <a:xfrm>
              <a:off x="499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b="1">
                <a:solidFill>
                  <a:srgbClr val="000000"/>
                </a:solidFill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200" name="Rectangle 56"/>
            <p:cNvSpPr>
              <a:spLocks noChangeArrowheads="1"/>
            </p:cNvSpPr>
            <p:nvPr/>
          </p:nvSpPr>
          <p:spPr bwMode="hidden">
            <a:xfrm>
              <a:off x="508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b="1">
                <a:solidFill>
                  <a:srgbClr val="000000"/>
                </a:solidFill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201" name="Rectangle 57"/>
            <p:cNvSpPr>
              <a:spLocks noChangeArrowheads="1"/>
            </p:cNvSpPr>
            <p:nvPr/>
          </p:nvSpPr>
          <p:spPr bwMode="hidden">
            <a:xfrm>
              <a:off x="518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b="1">
                <a:solidFill>
                  <a:srgbClr val="000000"/>
                </a:solidFill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202" name="Rectangle 58"/>
            <p:cNvSpPr>
              <a:spLocks noChangeArrowheads="1"/>
            </p:cNvSpPr>
            <p:nvPr/>
          </p:nvSpPr>
          <p:spPr bwMode="hidden">
            <a:xfrm>
              <a:off x="528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b="1">
                <a:solidFill>
                  <a:srgbClr val="000000"/>
                </a:solidFill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203" name="Rectangle 59"/>
            <p:cNvSpPr>
              <a:spLocks noChangeArrowheads="1"/>
            </p:cNvSpPr>
            <p:nvPr/>
          </p:nvSpPr>
          <p:spPr bwMode="hidden">
            <a:xfrm>
              <a:off x="537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b="1">
                <a:solidFill>
                  <a:srgbClr val="000000"/>
                </a:solidFill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204" name="Rectangle 60"/>
            <p:cNvSpPr>
              <a:spLocks noChangeArrowheads="1"/>
            </p:cNvSpPr>
            <p:nvPr/>
          </p:nvSpPr>
          <p:spPr bwMode="hidden">
            <a:xfrm>
              <a:off x="547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b="1">
                <a:solidFill>
                  <a:srgbClr val="000000"/>
                </a:solidFill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205" name="Rectangle 61"/>
            <p:cNvSpPr>
              <a:spLocks noChangeArrowheads="1"/>
            </p:cNvSpPr>
            <p:nvPr/>
          </p:nvSpPr>
          <p:spPr bwMode="hidden">
            <a:xfrm>
              <a:off x="556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b="1">
                <a:solidFill>
                  <a:srgbClr val="000000"/>
                </a:solidFill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206" name="Rectangle 62"/>
            <p:cNvSpPr>
              <a:spLocks noChangeArrowheads="1"/>
            </p:cNvSpPr>
            <p:nvPr/>
          </p:nvSpPr>
          <p:spPr bwMode="hidden">
            <a:xfrm>
              <a:off x="566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b="1">
                <a:solidFill>
                  <a:srgbClr val="000000"/>
                </a:solidFill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207" name="Rectangle 63"/>
            <p:cNvSpPr>
              <a:spLocks noChangeArrowheads="1"/>
            </p:cNvSpPr>
            <p:nvPr/>
          </p:nvSpPr>
          <p:spPr bwMode="hidden">
            <a:xfrm>
              <a:off x="431" y="0"/>
              <a:ext cx="5331" cy="432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b="1">
                <a:solidFill>
                  <a:srgbClr val="000000"/>
                </a:solidFill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208" name="Rectangle 64"/>
            <p:cNvSpPr>
              <a:spLocks noChangeArrowheads="1"/>
            </p:cNvSpPr>
            <p:nvPr/>
          </p:nvSpPr>
          <p:spPr bwMode="blackGray">
            <a:xfrm>
              <a:off x="0" y="1081"/>
              <a:ext cx="4378" cy="47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b="1">
                <a:solidFill>
                  <a:srgbClr val="000000"/>
                </a:solidFill>
                <a:latin typeface="Trebuchet MS" charset="0"/>
                <a:cs typeface="ＭＳ Ｐゴシック" charset="0"/>
              </a:endParaRPr>
            </a:p>
          </p:txBody>
        </p:sp>
      </p:grpSp>
      <p:sp>
        <p:nvSpPr>
          <p:cNvPr id="6209" name="Rectangle 65"/>
          <p:cNvSpPr>
            <a:spLocks noGrp="1" noChangeArrowheads="1"/>
          </p:cNvSpPr>
          <p:nvPr>
            <p:ph type="title"/>
          </p:nvPr>
        </p:nvSpPr>
        <p:spPr bwMode="auto">
          <a:xfrm>
            <a:off x="1162051" y="533401"/>
            <a:ext cx="10883900" cy="1090613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6210" name="Rectangle 6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7085" y="1905000"/>
            <a:ext cx="10814049" cy="41910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211" name="Rectangle 6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536700" y="62865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latin typeface="Trebuchet MS"/>
                <a:ea typeface="ＭＳ Ｐゴシック" charset="0"/>
                <a:cs typeface="ＭＳ Ｐゴシック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212" name="Rectangle 6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787900" y="62865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latin typeface="Trebuchet MS"/>
                <a:ea typeface="ＭＳ Ｐゴシック" charset="0"/>
                <a:cs typeface="ＭＳ Ｐゴシック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213" name="Rectangle 6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359900" y="62865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178EB0C-ED81-45D8-9527-5B89EFB1216D}" type="slidenum">
              <a:rPr lang="en-US" altLang="en-US">
                <a:solidFill>
                  <a:srgbClr val="000000"/>
                </a:solidFill>
                <a:latin typeface="Trebuchet MS" panose="020B0603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8362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/>
          <a:ea typeface="MS PGothic" panose="020B0600070205080204" pitchFamily="34" charset="-128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charset="0"/>
          <a:ea typeface="MS PGothic" panose="020B0600070205080204" pitchFamily="34" charset="-128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charset="0"/>
          <a:ea typeface="MS PGothic" panose="020B0600070205080204" pitchFamily="34" charset="-128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charset="0"/>
          <a:ea typeface="MS PGothic" panose="020B0600070205080204" pitchFamily="34" charset="-128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charset="0"/>
          <a:ea typeface="MS PGothic" panose="020B0600070205080204" pitchFamily="34" charset="-128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Helvetica" charset="0"/>
          <a:ea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Helvetica" charset="0"/>
          <a:ea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Helvetica" charset="0"/>
          <a:ea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Helvetica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panose="05000000000000000000" pitchFamily="2" charset="2"/>
        <a:buChar char="n"/>
        <a:defRPr sz="3200">
          <a:solidFill>
            <a:schemeClr val="tx1"/>
          </a:solidFill>
          <a:latin typeface="Trebuchet MS"/>
          <a:ea typeface="MS PGothic" panose="020B0600070205080204" pitchFamily="34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anose="05000000000000000000" pitchFamily="2" charset="2"/>
        <a:buChar char="n"/>
        <a:defRPr sz="2800">
          <a:solidFill>
            <a:schemeClr val="tx1"/>
          </a:solidFill>
          <a:latin typeface="Trebuchet MS"/>
          <a:ea typeface="MS PGothic" panose="020B0600070205080204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400">
          <a:solidFill>
            <a:schemeClr val="tx1"/>
          </a:solidFill>
          <a:latin typeface="Trebuchet MS"/>
          <a:ea typeface="MS PGothic" panose="020B0600070205080204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latin typeface="Trebuchet MS"/>
          <a:ea typeface="MS PGothic" panose="020B0600070205080204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 sz="2000">
          <a:solidFill>
            <a:schemeClr val="tx1"/>
          </a:solidFill>
          <a:latin typeface="Trebuchet MS"/>
          <a:ea typeface="MS PGothic" panose="020B0600070205080204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1.png"/><Relationship Id="rId1" Type="http://schemas.microsoft.com/office/2007/relationships/media" Target="../media/media1.mp3"/><Relationship Id="rId2" Type="http://schemas.openxmlformats.org/officeDocument/2006/relationships/audio" Target="../media/media1.mp3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7.xml"/><Relationship Id="rId5" Type="http://schemas.openxmlformats.org/officeDocument/2006/relationships/image" Target="../media/image1.png"/><Relationship Id="rId1" Type="http://schemas.microsoft.com/office/2007/relationships/media" Target="../media/media10.mp3"/><Relationship Id="rId2" Type="http://schemas.openxmlformats.org/officeDocument/2006/relationships/audio" Target="../media/media10.mp3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8.xml"/><Relationship Id="rId5" Type="http://schemas.openxmlformats.org/officeDocument/2006/relationships/image" Target="../media/image1.png"/><Relationship Id="rId1" Type="http://schemas.microsoft.com/office/2007/relationships/media" Target="../media/media11.mp3"/><Relationship Id="rId2" Type="http://schemas.openxmlformats.org/officeDocument/2006/relationships/audio" Target="../media/media11.mp3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9.xml"/><Relationship Id="rId5" Type="http://schemas.openxmlformats.org/officeDocument/2006/relationships/image" Target="../media/image1.png"/><Relationship Id="rId1" Type="http://schemas.microsoft.com/office/2007/relationships/media" Target="../media/media12.mp3"/><Relationship Id="rId2" Type="http://schemas.openxmlformats.org/officeDocument/2006/relationships/audio" Target="../media/media12.mp3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.png"/><Relationship Id="rId1" Type="http://schemas.microsoft.com/office/2007/relationships/media" Target="../media/media13.mp3"/><Relationship Id="rId2" Type="http://schemas.openxmlformats.org/officeDocument/2006/relationships/audio" Target="../media/media13.mp3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0.xml"/><Relationship Id="rId5" Type="http://schemas.openxmlformats.org/officeDocument/2006/relationships/image" Target="../media/image1.png"/><Relationship Id="rId1" Type="http://schemas.microsoft.com/office/2007/relationships/media" Target="../media/media14.mp3"/><Relationship Id="rId2" Type="http://schemas.openxmlformats.org/officeDocument/2006/relationships/audio" Target="../media/media14.mp3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1.xml"/><Relationship Id="rId5" Type="http://schemas.openxmlformats.org/officeDocument/2006/relationships/image" Target="../media/image1.png"/><Relationship Id="rId1" Type="http://schemas.microsoft.com/office/2007/relationships/media" Target="../media/media15.mp3"/><Relationship Id="rId2" Type="http://schemas.openxmlformats.org/officeDocument/2006/relationships/audio" Target="../media/media15.mp3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2.xml"/><Relationship Id="rId5" Type="http://schemas.openxmlformats.org/officeDocument/2006/relationships/image" Target="../media/image1.png"/><Relationship Id="rId1" Type="http://schemas.microsoft.com/office/2007/relationships/media" Target="../media/media16.mp3"/><Relationship Id="rId2" Type="http://schemas.openxmlformats.org/officeDocument/2006/relationships/audio" Target="../media/media16.mp3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3.xml"/><Relationship Id="rId5" Type="http://schemas.openxmlformats.org/officeDocument/2006/relationships/image" Target="../media/image1.png"/><Relationship Id="rId1" Type="http://schemas.microsoft.com/office/2007/relationships/media" Target="../media/media17.mp3"/><Relationship Id="rId2" Type="http://schemas.openxmlformats.org/officeDocument/2006/relationships/audio" Target="../media/media17.mp3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2.xml"/><Relationship Id="rId5" Type="http://schemas.openxmlformats.org/officeDocument/2006/relationships/image" Target="../media/image1.png"/><Relationship Id="rId1" Type="http://schemas.microsoft.com/office/2007/relationships/media" Target="../media/media2.mp3"/><Relationship Id="rId2" Type="http://schemas.openxmlformats.org/officeDocument/2006/relationships/audio" Target="../media/media2.mp3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3.xml"/><Relationship Id="rId5" Type="http://schemas.openxmlformats.org/officeDocument/2006/relationships/image" Target="../media/image1.png"/><Relationship Id="rId1" Type="http://schemas.microsoft.com/office/2007/relationships/media" Target="../media/media3.mp3"/><Relationship Id="rId2" Type="http://schemas.openxmlformats.org/officeDocument/2006/relationships/audio" Target="../media/media3.mp3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4.xml"/><Relationship Id="rId5" Type="http://schemas.openxmlformats.org/officeDocument/2006/relationships/image" Target="../media/image1.png"/><Relationship Id="rId1" Type="http://schemas.microsoft.com/office/2007/relationships/media" Target="../media/media4.mp3"/><Relationship Id="rId2" Type="http://schemas.openxmlformats.org/officeDocument/2006/relationships/audio" Target="../media/media4.mp3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.png"/><Relationship Id="rId1" Type="http://schemas.openxmlformats.org/officeDocument/2006/relationships/audio" Target="NULL" TargetMode="External"/><Relationship Id="rId2" Type="http://schemas.microsoft.com/office/2007/relationships/media" Target="../media/media5.mp3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.png"/><Relationship Id="rId1" Type="http://schemas.microsoft.com/office/2007/relationships/media" Target="../media/media6.mp3"/><Relationship Id="rId2" Type="http://schemas.openxmlformats.org/officeDocument/2006/relationships/audio" Target="../media/media6.mp3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.png"/><Relationship Id="rId1" Type="http://schemas.microsoft.com/office/2007/relationships/media" Target="../media/media7.mp3"/><Relationship Id="rId2" Type="http://schemas.openxmlformats.org/officeDocument/2006/relationships/audio" Target="../media/media7.mp3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5.xml"/><Relationship Id="rId5" Type="http://schemas.openxmlformats.org/officeDocument/2006/relationships/image" Target="../media/image1.png"/><Relationship Id="rId1" Type="http://schemas.microsoft.com/office/2007/relationships/media" Target="../media/media8.mp3"/><Relationship Id="rId2" Type="http://schemas.openxmlformats.org/officeDocument/2006/relationships/audio" Target="../media/media8.mp3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6.xml"/><Relationship Id="rId5" Type="http://schemas.openxmlformats.org/officeDocument/2006/relationships/image" Target="../media/image1.png"/><Relationship Id="rId1" Type="http://schemas.microsoft.com/office/2007/relationships/media" Target="../media/media9.mp3"/><Relationship Id="rId2" Type="http://schemas.openxmlformats.org/officeDocument/2006/relationships/audio" Target="../media/media9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33600" y="685800"/>
            <a:ext cx="8534400" cy="1143000"/>
          </a:xfrm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hangingPunct="1">
              <a:defRPr/>
            </a:pPr>
            <a:r>
              <a:rPr lang="en-US" dirty="0">
                <a:latin typeface="Trebuchet MS" charset="0"/>
                <a:ea typeface="+mj-ea"/>
                <a:cs typeface="+mj-cs"/>
              </a:rPr>
              <a:t>INTRODUCTION TO VISION LOSS</a:t>
            </a:r>
            <a:endParaRPr lang="en-US" dirty="0">
              <a:solidFill>
                <a:schemeClr val="tx1"/>
              </a:solidFill>
              <a:latin typeface="Trebuchet MS" charset="0"/>
              <a:ea typeface="+mj-ea"/>
              <a:cs typeface="+mj-cs"/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692442" y="2860676"/>
            <a:ext cx="8594558" cy="3616325"/>
          </a:xfrm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2400" dirty="0">
              <a:ea typeface="+mn-ea"/>
            </a:endParaRPr>
          </a:p>
          <a:p>
            <a:pPr algn="r" eaLnBrk="1" hangingPunct="1">
              <a:defRPr/>
            </a:pPr>
            <a:r>
              <a:rPr lang="en-US" dirty="0">
                <a:ea typeface="+mn-ea"/>
                <a:cs typeface="Trebuchet MS"/>
              </a:rPr>
              <a:t>Susan M. Bashinski</a:t>
            </a:r>
          </a:p>
          <a:p>
            <a:pPr algn="r" eaLnBrk="1" hangingPunct="1">
              <a:defRPr/>
            </a:pPr>
            <a:endParaRPr lang="en-US" dirty="0">
              <a:ea typeface="+mn-ea"/>
              <a:cs typeface="Trebuchet MS"/>
            </a:endParaRPr>
          </a:p>
          <a:p>
            <a:pPr algn="r" eaLnBrk="1" hangingPunct="1">
              <a:defRPr/>
            </a:pPr>
            <a:r>
              <a:rPr lang="en-US" dirty="0" smtClean="0">
                <a:ea typeface="+mn-ea"/>
                <a:cs typeface="Trebuchet MS"/>
              </a:rPr>
              <a:t>(for </a:t>
            </a:r>
            <a:r>
              <a:rPr lang="en-US" dirty="0">
                <a:ea typeface="+mn-ea"/>
                <a:cs typeface="Trebuchet MS"/>
              </a:rPr>
              <a:t>the Kansas State </a:t>
            </a:r>
            <a:r>
              <a:rPr lang="en-US" dirty="0" smtClean="0">
                <a:ea typeface="+mn-ea"/>
                <a:cs typeface="Trebuchet MS"/>
              </a:rPr>
              <a:t>Deaf-Blind Project)</a:t>
            </a:r>
            <a:endParaRPr lang="en-US" dirty="0">
              <a:ea typeface="+mn-ea"/>
              <a:cs typeface="Trebuchet MS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US" sz="2000" dirty="0">
              <a:latin typeface="Trebuchet MS" charset="0"/>
              <a:ea typeface="+mn-ea"/>
              <a:cs typeface="+mn-cs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US" sz="2400" dirty="0">
              <a:solidFill>
                <a:schemeClr val="tx2"/>
              </a:solidFill>
              <a:latin typeface="Trebuchet MS" charset="0"/>
              <a:ea typeface="+mn-ea"/>
              <a:cs typeface="+mn-cs"/>
            </a:endParaRPr>
          </a:p>
        </p:txBody>
      </p:sp>
      <p:pic>
        <p:nvPicPr>
          <p:cNvPr id="2" name="Slide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490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VISUAL CONTRAST SENSITIVITY</a:t>
            </a:r>
          </a:p>
        </p:txBody>
      </p:sp>
      <p:sp>
        <p:nvSpPr>
          <p:cNvPr id="171012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3600" b="1" dirty="0" smtClean="0">
                <a:solidFill>
                  <a:srgbClr val="9A0000"/>
                </a:solidFill>
              </a:rPr>
              <a:t>CONTRAST SENSITIVITY</a:t>
            </a:r>
          </a:p>
          <a:p>
            <a:r>
              <a:rPr lang="en-US" sz="3600" dirty="0"/>
              <a:t>T</a:t>
            </a:r>
            <a:r>
              <a:rPr lang="en-US" sz="3600" dirty="0" smtClean="0"/>
              <a:t>he </a:t>
            </a:r>
            <a:r>
              <a:rPr lang="en-US" sz="3600" dirty="0" smtClean="0"/>
              <a:t>ability to detect objects and people at low contrast</a:t>
            </a:r>
          </a:p>
          <a:p>
            <a:endParaRPr lang="en-US" dirty="0"/>
          </a:p>
        </p:txBody>
      </p:sp>
      <p:pic>
        <p:nvPicPr>
          <p:cNvPr id="2" name="Slide 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602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VISUAL CONTRAST </a:t>
            </a:r>
            <a:r>
              <a:rPr lang="en-US" dirty="0" smtClean="0"/>
              <a:t>SENSITIVITY (CONT.)</a:t>
            </a:r>
          </a:p>
        </p:txBody>
      </p:sp>
      <p:sp>
        <p:nvSpPr>
          <p:cNvPr id="171012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altLang="en-US" sz="3600" b="1" dirty="0" smtClean="0">
                <a:solidFill>
                  <a:srgbClr val="9A0000"/>
                </a:solidFill>
              </a:rPr>
              <a:t>FACTORS IN CONTRAST SENSITIVITY</a:t>
            </a:r>
          </a:p>
          <a:p>
            <a:pPr marL="0" indent="0">
              <a:buNone/>
            </a:pPr>
            <a:r>
              <a:rPr lang="en-US" altLang="en-US" sz="3600" u="sng" dirty="0" smtClean="0"/>
              <a:t>Affected by:</a:t>
            </a:r>
          </a:p>
          <a:p>
            <a:r>
              <a:rPr lang="en-US" altLang="en-US" sz="3600" dirty="0" smtClean="0"/>
              <a:t> glare</a:t>
            </a:r>
          </a:p>
          <a:p>
            <a:r>
              <a:rPr lang="en-US" altLang="en-US" sz="3600" dirty="0" smtClean="0"/>
              <a:t> brightness / hue</a:t>
            </a:r>
          </a:p>
          <a:p>
            <a:r>
              <a:rPr lang="en-US" altLang="en-US" sz="3600" dirty="0" smtClean="0"/>
              <a:t> size of visual stimuli</a:t>
            </a:r>
          </a:p>
          <a:p>
            <a:r>
              <a:rPr lang="en-US" altLang="en-US" sz="3600" dirty="0" smtClean="0"/>
              <a:t> complexity / “</a:t>
            </a:r>
            <a:r>
              <a:rPr lang="en-US" altLang="ja-JP" sz="3600" dirty="0" smtClean="0"/>
              <a:t>clutter</a:t>
            </a:r>
            <a:r>
              <a:rPr lang="en-US" altLang="en-US" sz="3600" dirty="0" smtClean="0"/>
              <a:t>”</a:t>
            </a:r>
            <a:r>
              <a:rPr lang="en-US" altLang="ja-JP" sz="3600" dirty="0" smtClean="0"/>
              <a:t> of visual stimuli</a:t>
            </a:r>
          </a:p>
          <a:p>
            <a:endParaRPr lang="en-US" altLang="en-US" dirty="0" smtClean="0"/>
          </a:p>
          <a:p>
            <a:endParaRPr lang="en-US" altLang="en-US" dirty="0"/>
          </a:p>
        </p:txBody>
      </p:sp>
      <p:pic>
        <p:nvPicPr>
          <p:cNvPr id="2" name="Slide 1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531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45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CORTICAL VISION IMPAIRMENT (CVI)</a:t>
            </a:r>
          </a:p>
        </p:txBody>
      </p:sp>
      <p:sp>
        <p:nvSpPr>
          <p:cNvPr id="173060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altLang="en-US" sz="3600" b="1" dirty="0" smtClean="0">
                <a:solidFill>
                  <a:srgbClr val="9A0000"/>
                </a:solidFill>
              </a:rPr>
              <a:t>PROCESSING PROBLEMS (CVI)</a:t>
            </a:r>
          </a:p>
          <a:p>
            <a:r>
              <a:rPr lang="en-US" altLang="en-US" sz="3600" dirty="0"/>
              <a:t>L</a:t>
            </a:r>
            <a:r>
              <a:rPr lang="en-US" altLang="en-US" sz="3600" dirty="0" smtClean="0"/>
              <a:t>imited </a:t>
            </a:r>
            <a:r>
              <a:rPr lang="en-US" altLang="en-US" sz="3600" dirty="0" smtClean="0"/>
              <a:t>and / or inconsistent “vision,” due to the brain not properly processing information sent to it from the eyes, through the optic nerves</a:t>
            </a:r>
          </a:p>
        </p:txBody>
      </p:sp>
      <p:pic>
        <p:nvPicPr>
          <p:cNvPr id="2" name="Slide 1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756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5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CORTICAL VISION </a:t>
            </a:r>
            <a:r>
              <a:rPr lang="en-US" dirty="0" smtClean="0"/>
              <a:t>IMPAIRMENT (CONT.)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3600" b="1" dirty="0" smtClean="0">
                <a:solidFill>
                  <a:srgbClr val="9A0000"/>
                </a:solidFill>
              </a:rPr>
              <a:t>CORTICAL VISION IMPAIRMENT (CVI)</a:t>
            </a:r>
          </a:p>
          <a:p>
            <a:r>
              <a:rPr lang="en-US" dirty="0" smtClean="0"/>
              <a:t>Problem in the visual cortex or visual pathways in the brain results in inconsistent visual performance / skills</a:t>
            </a:r>
          </a:p>
          <a:p>
            <a:r>
              <a:rPr lang="en-US" dirty="0" smtClean="0"/>
              <a:t>The anatomy of the eye, itself, is not impaired</a:t>
            </a:r>
            <a:endParaRPr lang="en-US" dirty="0"/>
          </a:p>
        </p:txBody>
      </p:sp>
      <p:pic>
        <p:nvPicPr>
          <p:cNvPr id="3" name="Slide 2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199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71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OCULOMOTOR VISION PROBLEMS</a:t>
            </a:r>
          </a:p>
        </p:txBody>
      </p:sp>
      <p:sp>
        <p:nvSpPr>
          <p:cNvPr id="175108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3600" b="1" dirty="0" smtClean="0">
                <a:solidFill>
                  <a:srgbClr val="9A0000"/>
                </a:solidFill>
              </a:rPr>
              <a:t>OCULOMOTOR PROBLEMS</a:t>
            </a:r>
          </a:p>
          <a:p>
            <a:r>
              <a:rPr lang="en-US" dirty="0"/>
              <a:t>D</a:t>
            </a:r>
            <a:r>
              <a:rPr lang="en-US" dirty="0" smtClean="0"/>
              <a:t>ifficulty </a:t>
            </a:r>
            <a:r>
              <a:rPr lang="en-US" dirty="0" smtClean="0"/>
              <a:t>looking at, and / or following the movement of, objects and people </a:t>
            </a:r>
          </a:p>
          <a:p>
            <a:r>
              <a:rPr lang="en-US" dirty="0" smtClean="0"/>
              <a:t>(i.e., the eyes not working together in a well-coordinated manner)</a:t>
            </a:r>
          </a:p>
          <a:p>
            <a:endParaRPr lang="en-US" dirty="0"/>
          </a:p>
        </p:txBody>
      </p:sp>
      <p:pic>
        <p:nvPicPr>
          <p:cNvPr id="2" name="Slide 2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674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5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OCULOMOTOR VISION </a:t>
            </a:r>
            <a:r>
              <a:rPr lang="en-US" dirty="0" smtClean="0"/>
              <a:t>PROBLEMS (CONT.)</a:t>
            </a:r>
          </a:p>
        </p:txBody>
      </p:sp>
      <p:sp>
        <p:nvSpPr>
          <p:cNvPr id="175108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altLang="en-US" sz="3600" b="1" dirty="0" smtClean="0">
                <a:solidFill>
                  <a:srgbClr val="9A0000"/>
                </a:solidFill>
              </a:rPr>
              <a:t>TYPES OF OCULOMOTOR PROBLEMS</a:t>
            </a:r>
          </a:p>
          <a:p>
            <a:r>
              <a:rPr lang="en-US" altLang="en-US" dirty="0" smtClean="0"/>
              <a:t>Nystagmus - involuntary, rapid movements of the eyes   (usually, side to side)</a:t>
            </a:r>
          </a:p>
          <a:p>
            <a:r>
              <a:rPr lang="en-US" altLang="en-US" dirty="0" smtClean="0"/>
              <a:t>Strabismus – loss of coordinated movement of the eyes, which leads to “misalignment”</a:t>
            </a:r>
          </a:p>
        </p:txBody>
      </p:sp>
      <p:pic>
        <p:nvPicPr>
          <p:cNvPr id="2" name="Slide 2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380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8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en-US" dirty="0" smtClean="0">
                <a:latin typeface="Trebuchet MS" charset="0"/>
                <a:ea typeface="+mj-ea"/>
                <a:cs typeface="+mj-cs"/>
              </a:rPr>
              <a:t>COMBINATIONS IN VISION LOSS</a:t>
            </a:r>
          </a:p>
        </p:txBody>
      </p:sp>
      <p:sp>
        <p:nvSpPr>
          <p:cNvPr id="177156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 eaLnBrk="1" hangingPunct="1">
              <a:lnSpc>
                <a:spcPct val="90000"/>
              </a:lnSpc>
              <a:buFont typeface="Wingdings" charset="0"/>
              <a:buNone/>
              <a:defRPr/>
            </a:pPr>
            <a:endParaRPr lang="en-US" sz="3600" b="1" dirty="0">
              <a:solidFill>
                <a:schemeClr val="folHlink"/>
              </a:solidFill>
              <a:latin typeface="Trebuchet MS" charset="0"/>
              <a:ea typeface="+mn-ea"/>
              <a:cs typeface="+mn-cs"/>
            </a:endParaRPr>
          </a:p>
          <a:p>
            <a:pPr algn="ctr" eaLnBrk="1" hangingPunct="1">
              <a:lnSpc>
                <a:spcPct val="90000"/>
              </a:lnSpc>
              <a:buFont typeface="Wingdings" charset="0"/>
              <a:buNone/>
              <a:defRPr/>
            </a:pPr>
            <a:endParaRPr lang="en-US" sz="3600" b="1" dirty="0">
              <a:solidFill>
                <a:schemeClr val="folHlink"/>
              </a:solidFill>
              <a:latin typeface="Trebuchet MS" charset="0"/>
              <a:ea typeface="+mn-ea"/>
              <a:cs typeface="+mn-cs"/>
            </a:endParaRPr>
          </a:p>
          <a:p>
            <a:pPr algn="ctr" eaLnBrk="1" hangingPunct="1">
              <a:lnSpc>
                <a:spcPct val="90000"/>
              </a:lnSpc>
              <a:buFont typeface="Wingdings" charset="0"/>
              <a:buNone/>
              <a:defRPr/>
            </a:pPr>
            <a:r>
              <a:rPr lang="en-US" sz="3600" b="1" dirty="0">
                <a:solidFill>
                  <a:schemeClr val="folHlink"/>
                </a:solidFill>
                <a:latin typeface="Trebuchet MS" charset="0"/>
                <a:ea typeface="+mn-ea"/>
                <a:cs typeface="+mn-cs"/>
              </a:rPr>
              <a:t>COMBINATION PROBLEMS</a:t>
            </a:r>
            <a:endParaRPr lang="en-US" sz="3600" b="1" dirty="0">
              <a:latin typeface="Trebuchet MS" charset="0"/>
              <a:ea typeface="+mn-ea"/>
              <a:cs typeface="+mn-cs"/>
            </a:endParaRPr>
          </a:p>
          <a:p>
            <a:pPr eaLnBrk="1" hangingPunct="1">
              <a:lnSpc>
                <a:spcPct val="90000"/>
              </a:lnSpc>
              <a:buFont typeface="Wingdings" charset="0"/>
              <a:buNone/>
              <a:defRPr/>
            </a:pPr>
            <a:r>
              <a:rPr lang="en-US" sz="3600" dirty="0">
                <a:latin typeface="Trebuchet MS" charset="0"/>
                <a:ea typeface="+mn-ea"/>
                <a:cs typeface="+mn-cs"/>
              </a:rPr>
              <a:t>  </a:t>
            </a:r>
          </a:p>
        </p:txBody>
      </p:sp>
      <p:pic>
        <p:nvPicPr>
          <p:cNvPr id="2" name="Slide 2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865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2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en-US" dirty="0" smtClean="0">
                <a:latin typeface="Trebuchet MS" charset="0"/>
                <a:ea typeface="+mj-ea"/>
                <a:cs typeface="+mj-cs"/>
              </a:rPr>
              <a:t>RESOURCES</a:t>
            </a:r>
          </a:p>
        </p:txBody>
      </p:sp>
      <p:sp>
        <p:nvSpPr>
          <p:cNvPr id="177156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 eaLnBrk="1" hangingPunct="1">
              <a:lnSpc>
                <a:spcPct val="90000"/>
              </a:lnSpc>
              <a:buFont typeface="Wingdings" charset="0"/>
              <a:buNone/>
              <a:defRPr/>
            </a:pPr>
            <a:endParaRPr lang="en-US" sz="1100" b="1" dirty="0">
              <a:solidFill>
                <a:schemeClr val="folHlink"/>
              </a:solidFill>
              <a:latin typeface="Trebuchet MS" charset="0"/>
              <a:ea typeface="+mn-ea"/>
              <a:cs typeface="+mn-cs"/>
            </a:endParaRPr>
          </a:p>
          <a:p>
            <a:pPr algn="ctr" eaLnBrk="1" hangingPunct="1">
              <a:lnSpc>
                <a:spcPct val="90000"/>
              </a:lnSpc>
              <a:buFont typeface="Wingdings" charset="0"/>
              <a:buNone/>
              <a:defRPr/>
            </a:pPr>
            <a:r>
              <a:rPr lang="en-US" sz="3600" b="1" i="1" dirty="0" smtClean="0">
                <a:solidFill>
                  <a:srgbClr val="000000"/>
                </a:solidFill>
                <a:latin typeface="Trebuchet MS" charset="0"/>
                <a:ea typeface="+mn-ea"/>
                <a:cs typeface="+mn-cs"/>
              </a:rPr>
              <a:t>Sensory </a:t>
            </a:r>
            <a:r>
              <a:rPr lang="en-US" sz="3600" b="1" i="1" dirty="0">
                <a:solidFill>
                  <a:srgbClr val="000000"/>
                </a:solidFill>
                <a:latin typeface="Trebuchet MS" charset="0"/>
                <a:ea typeface="+mn-ea"/>
                <a:cs typeface="+mn-cs"/>
              </a:rPr>
              <a:t>Perspectives</a:t>
            </a:r>
          </a:p>
          <a:p>
            <a:pPr algn="ctr" eaLnBrk="1" hangingPunct="1">
              <a:lnSpc>
                <a:spcPct val="90000"/>
              </a:lnSpc>
              <a:buFont typeface="Wingdings" charset="0"/>
              <a:buNone/>
              <a:defRPr/>
            </a:pPr>
            <a:endParaRPr lang="en-US" sz="1800" b="1" i="1" dirty="0">
              <a:solidFill>
                <a:srgbClr val="000000"/>
              </a:solidFill>
              <a:latin typeface="Trebuchet MS" charset="0"/>
              <a:ea typeface="+mn-ea"/>
              <a:cs typeface="+mn-cs"/>
            </a:endParaRPr>
          </a:p>
          <a:p>
            <a:pPr algn="ctr" eaLnBrk="1" hangingPunct="1">
              <a:lnSpc>
                <a:spcPct val="90000"/>
              </a:lnSpc>
              <a:buFont typeface="Wingdings" charset="0"/>
              <a:buNone/>
              <a:defRPr/>
            </a:pPr>
            <a:r>
              <a:rPr lang="en-US" sz="2800" u="sng" dirty="0">
                <a:solidFill>
                  <a:srgbClr val="000000"/>
                </a:solidFill>
                <a:latin typeface="Trebuchet MS" charset="0"/>
                <a:ea typeface="+mn-ea"/>
                <a:cs typeface="+mn-cs"/>
              </a:rPr>
              <a:t>by</a:t>
            </a:r>
            <a:r>
              <a:rPr lang="en-US" sz="2800" dirty="0">
                <a:solidFill>
                  <a:srgbClr val="000000"/>
                </a:solidFill>
                <a:latin typeface="Trebuchet MS" charset="0"/>
                <a:ea typeface="+mn-ea"/>
                <a:cs typeface="+mn-cs"/>
              </a:rPr>
              <a:t>: SKI-HI Institute</a:t>
            </a:r>
          </a:p>
          <a:p>
            <a:pPr algn="ctr" eaLnBrk="1" hangingPunct="1">
              <a:lnSpc>
                <a:spcPct val="90000"/>
              </a:lnSpc>
              <a:buFont typeface="Wingdings" charset="0"/>
              <a:buNone/>
              <a:defRPr/>
            </a:pPr>
            <a:r>
              <a:rPr lang="en-US" sz="2800" dirty="0">
                <a:solidFill>
                  <a:srgbClr val="000000"/>
                </a:solidFill>
                <a:latin typeface="Trebuchet MS" charset="0"/>
                <a:ea typeface="+mn-ea"/>
                <a:cs typeface="+mn-cs"/>
              </a:rPr>
              <a:t>Utah State University</a:t>
            </a:r>
          </a:p>
          <a:p>
            <a:pPr eaLnBrk="1" hangingPunct="1">
              <a:lnSpc>
                <a:spcPct val="90000"/>
              </a:lnSpc>
              <a:buFont typeface="Wingdings" charset="0"/>
              <a:buNone/>
              <a:defRPr/>
            </a:pPr>
            <a:r>
              <a:rPr lang="en-US" sz="2800" dirty="0">
                <a:latin typeface="Trebuchet MS" charset="0"/>
                <a:ea typeface="+mn-ea"/>
                <a:cs typeface="+mn-cs"/>
              </a:rPr>
              <a:t>  </a:t>
            </a:r>
          </a:p>
        </p:txBody>
      </p:sp>
      <p:pic>
        <p:nvPicPr>
          <p:cNvPr id="2" name="Slide 2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320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8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Credits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09537" indent="0">
              <a:buNone/>
            </a:pPr>
            <a:r>
              <a:rPr lang="en-US" dirty="0"/>
              <a:t>Developed by the Distance Mentorship Project at the University of Kansas</a:t>
            </a:r>
          </a:p>
          <a:p>
            <a:pPr marL="109537" indent="0">
              <a:buNone/>
            </a:pPr>
            <a:endParaRPr lang="en-US" sz="2800" dirty="0"/>
          </a:p>
          <a:p>
            <a:pPr marL="109537" indent="0">
              <a:spcAft>
                <a:spcPts val="600"/>
              </a:spcAft>
              <a:buNone/>
            </a:pPr>
            <a:r>
              <a:rPr lang="en-US" sz="2800" dirty="0"/>
              <a:t>Content by:</a:t>
            </a:r>
          </a:p>
          <a:p>
            <a:pPr marL="109537" indent="0">
              <a:buNone/>
            </a:pPr>
            <a:r>
              <a:rPr lang="en-US" sz="2800" dirty="0"/>
              <a:t>Susan M. </a:t>
            </a:r>
            <a:r>
              <a:rPr lang="en-US" sz="2800" dirty="0" err="1"/>
              <a:t>Bashinski</a:t>
            </a:r>
            <a:endParaRPr lang="en-US" sz="2800" dirty="0"/>
          </a:p>
          <a:p>
            <a:pPr marL="109537" indent="0">
              <a:buNone/>
            </a:pPr>
            <a:r>
              <a:rPr lang="en-US" sz="2800" dirty="0"/>
              <a:t>Megan Cote</a:t>
            </a:r>
          </a:p>
          <a:p>
            <a:pPr marL="109537" indent="0">
              <a:buNone/>
            </a:pPr>
            <a:r>
              <a:rPr lang="en-US" sz="2800" dirty="0"/>
              <a:t>Rebecca </a:t>
            </a:r>
            <a:r>
              <a:rPr lang="en-US" sz="2800" dirty="0" err="1"/>
              <a:t>Obold</a:t>
            </a:r>
            <a:r>
              <a:rPr lang="en-US" sz="2800" dirty="0"/>
              <a:t>-Geary</a:t>
            </a:r>
          </a:p>
          <a:p>
            <a:pPr marL="109537" indent="0">
              <a:buNone/>
            </a:pPr>
            <a:endParaRPr lang="en-US" sz="2800" dirty="0"/>
          </a:p>
          <a:p>
            <a:pPr marL="109537" indent="0">
              <a:buNone/>
            </a:pPr>
            <a:r>
              <a:rPr lang="en-US" sz="2800" dirty="0" smtClean="0"/>
              <a:t>2011-2013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2550409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TYPES OF VISION LOSS</a:t>
            </a:r>
          </a:p>
        </p:txBody>
      </p:sp>
      <p:sp>
        <p:nvSpPr>
          <p:cNvPr id="154628" name="Rectangle 4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u="sng" dirty="0" smtClean="0"/>
              <a:t>TYPES include:</a:t>
            </a:r>
          </a:p>
          <a:p>
            <a:r>
              <a:rPr lang="en-US" dirty="0" smtClean="0"/>
              <a:t>acuity loss</a:t>
            </a:r>
          </a:p>
          <a:p>
            <a:r>
              <a:rPr lang="en-US" dirty="0" smtClean="0"/>
              <a:t>field loss</a:t>
            </a:r>
          </a:p>
          <a:p>
            <a:r>
              <a:rPr lang="en-US" dirty="0" smtClean="0"/>
              <a:t>contrast sensitivity</a:t>
            </a:r>
          </a:p>
          <a:p>
            <a:r>
              <a:rPr lang="en-US" dirty="0" smtClean="0"/>
              <a:t>processing problems (CVI)</a:t>
            </a:r>
          </a:p>
          <a:p>
            <a:r>
              <a:rPr lang="en-US" dirty="0" smtClean="0"/>
              <a:t>oculomotor problems</a:t>
            </a:r>
          </a:p>
          <a:p>
            <a:r>
              <a:rPr lang="en-US" dirty="0" smtClean="0"/>
              <a:t>combination problems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pic>
        <p:nvPicPr>
          <p:cNvPr id="4" name="Slide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682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1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latin typeface="Trebuchet MS" charset="0"/>
                <a:ea typeface="+mj-ea"/>
              </a:rPr>
              <a:t>ACUITY LOSS (1 OF 5)</a:t>
            </a:r>
            <a:endParaRPr lang="en-US" dirty="0">
              <a:ea typeface="+mj-e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  <a:defRPr/>
            </a:pPr>
            <a:r>
              <a:rPr lang="en-US" sz="3600" b="1" dirty="0" smtClean="0">
                <a:solidFill>
                  <a:srgbClr val="9A0000"/>
                </a:solidFill>
                <a:latin typeface="Trebuchet MS" charset="0"/>
                <a:ea typeface="+mn-ea"/>
              </a:rPr>
              <a:t>VISUAL ACUITY:</a:t>
            </a:r>
          </a:p>
          <a:p>
            <a:pPr>
              <a:buFont typeface="Wingdings" charset="0"/>
              <a:buChar char="n"/>
              <a:defRPr/>
            </a:pPr>
            <a:r>
              <a:rPr lang="en-US" sz="3600" dirty="0" smtClean="0">
                <a:solidFill>
                  <a:srgbClr val="000000"/>
                </a:solidFill>
                <a:latin typeface="Trebuchet MS" charset="0"/>
                <a:ea typeface="+mn-ea"/>
              </a:rPr>
              <a:t>Measures the ability of the eyes to focus sharply on an image </a:t>
            </a:r>
          </a:p>
          <a:p>
            <a:pPr>
              <a:buFont typeface="Wingdings" charset="0"/>
              <a:buChar char="n"/>
              <a:defRPr/>
            </a:pPr>
            <a:r>
              <a:rPr lang="en-US" sz="3600" dirty="0" smtClean="0">
                <a:solidFill>
                  <a:srgbClr val="000000"/>
                </a:solidFill>
                <a:latin typeface="Trebuchet MS" charset="0"/>
                <a:ea typeface="+mn-ea"/>
              </a:rPr>
              <a:t>Represents central, </a:t>
            </a:r>
            <a:r>
              <a:rPr lang="en-US" sz="3600" i="1" dirty="0" smtClean="0">
                <a:solidFill>
                  <a:srgbClr val="000000"/>
                </a:solidFill>
                <a:latin typeface="Trebuchet MS" charset="0"/>
                <a:ea typeface="+mn-ea"/>
              </a:rPr>
              <a:t>not</a:t>
            </a:r>
            <a:r>
              <a:rPr lang="en-US" sz="3600" dirty="0" smtClean="0">
                <a:solidFill>
                  <a:srgbClr val="000000"/>
                </a:solidFill>
                <a:latin typeface="Trebuchet MS" charset="0"/>
                <a:ea typeface="+mn-ea"/>
              </a:rPr>
              <a:t> peripheral, acuity</a:t>
            </a:r>
            <a:endParaRPr lang="en-US" sz="3600" dirty="0">
              <a:solidFill>
                <a:srgbClr val="000000"/>
              </a:solidFill>
              <a:latin typeface="Trebuchet MS" charset="0"/>
              <a:ea typeface="+mn-ea"/>
            </a:endParaRPr>
          </a:p>
        </p:txBody>
      </p:sp>
      <p:pic>
        <p:nvPicPr>
          <p:cNvPr id="4" name="Slide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428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3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rebuchet MS" charset="0"/>
              </a:rPr>
              <a:t>ACUITY </a:t>
            </a:r>
            <a:r>
              <a:rPr lang="en-US" dirty="0" smtClean="0">
                <a:latin typeface="Trebuchet MS" charset="0"/>
              </a:rPr>
              <a:t>LOSS (</a:t>
            </a:r>
            <a:r>
              <a:rPr lang="en-US" dirty="0">
                <a:latin typeface="Trebuchet MS" charset="0"/>
              </a:rPr>
              <a:t>2</a:t>
            </a:r>
            <a:r>
              <a:rPr lang="en-US" dirty="0" smtClean="0">
                <a:latin typeface="Trebuchet MS" charset="0"/>
              </a:rPr>
              <a:t> </a:t>
            </a:r>
            <a:r>
              <a:rPr lang="en-US" dirty="0">
                <a:latin typeface="Trebuchet MS" charset="0"/>
              </a:rPr>
              <a:t>OF 5)</a:t>
            </a:r>
            <a:endParaRPr lang="en-US" dirty="0" smtClean="0"/>
          </a:p>
        </p:txBody>
      </p:sp>
      <p:sp>
        <p:nvSpPr>
          <p:cNvPr id="164868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altLang="en-US" sz="3600" b="1" dirty="0" smtClean="0">
                <a:solidFill>
                  <a:srgbClr val="9A0000"/>
                </a:solidFill>
              </a:rPr>
              <a:t>VISUAL ACUITY LOSS:</a:t>
            </a:r>
          </a:p>
          <a:p>
            <a:r>
              <a:rPr lang="en-US" altLang="en-US" sz="3600" dirty="0"/>
              <a:t>T</a:t>
            </a:r>
            <a:r>
              <a:rPr lang="en-US" altLang="en-US" sz="3600" dirty="0" smtClean="0"/>
              <a:t>he decreased ability of the eyes to distinguish object details and shape (typically referred to as “how well” a person sees…)</a:t>
            </a:r>
          </a:p>
        </p:txBody>
      </p:sp>
      <p:pic>
        <p:nvPicPr>
          <p:cNvPr id="2" name="Slide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194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6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rebuchet MS" charset="0"/>
              </a:rPr>
              <a:t>ACUITY </a:t>
            </a:r>
            <a:r>
              <a:rPr lang="en-US" dirty="0" smtClean="0">
                <a:latin typeface="Trebuchet MS" charset="0"/>
              </a:rPr>
              <a:t>LOSS (3 OF 5)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 dirty="0" smtClean="0"/>
              <a:t>Totally Blind</a:t>
            </a:r>
          </a:p>
          <a:p>
            <a:pPr lvl="1"/>
            <a:r>
              <a:rPr lang="en-US" sz="3200" dirty="0" smtClean="0"/>
              <a:t>Does not perceive even light / dark differences</a:t>
            </a:r>
          </a:p>
          <a:p>
            <a:r>
              <a:rPr lang="en-US" sz="3600" dirty="0" smtClean="0"/>
              <a:t>Light Perception Only</a:t>
            </a:r>
          </a:p>
          <a:p>
            <a:pPr lvl="1"/>
            <a:r>
              <a:rPr lang="en-US" sz="3200" dirty="0" smtClean="0"/>
              <a:t>Lack of functional vision, but does perceive light</a:t>
            </a:r>
            <a:endParaRPr lang="en-US" sz="3200" dirty="0"/>
          </a:p>
        </p:txBody>
      </p:sp>
      <p:pic>
        <p:nvPicPr>
          <p:cNvPr id="5" name="Slide 8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4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918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83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rebuchet MS" charset="0"/>
              </a:rPr>
              <a:t>ACUITY </a:t>
            </a:r>
            <a:r>
              <a:rPr lang="en-US" dirty="0" smtClean="0">
                <a:latin typeface="Trebuchet MS" charset="0"/>
              </a:rPr>
              <a:t>LOSS (4 OF 5)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 dirty="0" smtClean="0"/>
              <a:t>Legally Blind</a:t>
            </a:r>
          </a:p>
          <a:p>
            <a:pPr lvl="1"/>
            <a:r>
              <a:rPr lang="en-US" sz="3200" dirty="0" smtClean="0"/>
              <a:t>Visual acuity of 20/200 (Snellen notation) or less in the better eye with best correction, or a visual field that is no greater than 20 degrees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  <p:pic>
        <p:nvPicPr>
          <p:cNvPr id="3" name="Slide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63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43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rebuchet MS" charset="0"/>
              </a:rPr>
              <a:t>ACUITY </a:t>
            </a:r>
            <a:r>
              <a:rPr lang="en-US" dirty="0" smtClean="0">
                <a:latin typeface="Trebuchet MS" charset="0"/>
              </a:rPr>
              <a:t>LOSS (5 OF 5)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 dirty="0" smtClean="0"/>
              <a:t>Partial Sight</a:t>
            </a:r>
          </a:p>
          <a:p>
            <a:pPr lvl="1"/>
            <a:r>
              <a:rPr lang="en-US" sz="3200" dirty="0" smtClean="0"/>
              <a:t>Visual acuity from 20/200 to 20/70 (Snellen notation) with best correction</a:t>
            </a:r>
          </a:p>
          <a:p>
            <a:r>
              <a:rPr lang="en-US" sz="3600" dirty="0" smtClean="0"/>
              <a:t>Low Vision</a:t>
            </a:r>
          </a:p>
          <a:p>
            <a:pPr lvl="1"/>
            <a:r>
              <a:rPr lang="en-US" sz="3200" dirty="0" smtClean="0"/>
              <a:t>Severe visual impairment after correction, but with increased visual functioning through the use of optical / </a:t>
            </a:r>
            <a:r>
              <a:rPr lang="en-US" sz="3200" dirty="0" err="1" smtClean="0"/>
              <a:t>nonoptical</a:t>
            </a:r>
            <a:r>
              <a:rPr lang="en-US" sz="3200" dirty="0" smtClean="0"/>
              <a:t> aids, and environmental modifications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  <p:pic>
        <p:nvPicPr>
          <p:cNvPr id="3" name="Slide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276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2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VISUAL FIELD LOSS</a:t>
            </a:r>
          </a:p>
        </p:txBody>
      </p:sp>
      <p:sp>
        <p:nvSpPr>
          <p:cNvPr id="168964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3600" b="1" dirty="0" smtClean="0">
                <a:solidFill>
                  <a:srgbClr val="9A0000"/>
                </a:solidFill>
              </a:rPr>
              <a:t>FIELD LOSS</a:t>
            </a:r>
          </a:p>
          <a:p>
            <a:r>
              <a:rPr lang="en-US" sz="3600" dirty="0"/>
              <a:t>T</a:t>
            </a:r>
            <a:r>
              <a:rPr lang="en-US" sz="3600" dirty="0" smtClean="0"/>
              <a:t>he </a:t>
            </a:r>
            <a:r>
              <a:rPr lang="en-US" sz="3600" dirty="0" smtClean="0"/>
              <a:t>reduction of space visible to the eyes when they are fixating straight ahead</a:t>
            </a:r>
            <a:endParaRPr lang="en-US" sz="3600" dirty="0"/>
          </a:p>
        </p:txBody>
      </p:sp>
      <p:pic>
        <p:nvPicPr>
          <p:cNvPr id="2" name="Slide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600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9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VISUAL FIELD </a:t>
            </a:r>
            <a:r>
              <a:rPr lang="en-US" dirty="0" smtClean="0"/>
              <a:t>LOSS (CONT.)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altLang="en-US" sz="3600" b="1" dirty="0" smtClean="0">
                <a:solidFill>
                  <a:srgbClr val="9A0000"/>
                </a:solidFill>
              </a:rPr>
              <a:t>TYPES OF FIELD LOSS</a:t>
            </a:r>
          </a:p>
          <a:p>
            <a:r>
              <a:rPr lang="en-US" altLang="en-US" sz="3600" dirty="0" smtClean="0"/>
              <a:t> central</a:t>
            </a:r>
          </a:p>
          <a:p>
            <a:r>
              <a:rPr lang="en-US" altLang="en-US" sz="3600" dirty="0" smtClean="0"/>
              <a:t> peripheral</a:t>
            </a:r>
          </a:p>
          <a:p>
            <a:r>
              <a:rPr lang="en-US" altLang="en-US" sz="3600" dirty="0" smtClean="0"/>
              <a:t> upper / lower</a:t>
            </a:r>
          </a:p>
          <a:p>
            <a:r>
              <a:rPr lang="en-US" altLang="en-US" sz="3600" dirty="0" smtClean="0"/>
              <a:t> single “quadrant”</a:t>
            </a:r>
          </a:p>
        </p:txBody>
      </p:sp>
      <p:pic>
        <p:nvPicPr>
          <p:cNvPr id="4" name="Slide 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606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0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Bold Stripes">
  <a:themeElements>
    <a:clrScheme name="Bold Stripes 2">
      <a:dk1>
        <a:srgbClr val="000000"/>
      </a:dk1>
      <a:lt1>
        <a:srgbClr val="EAEAEA"/>
      </a:lt1>
      <a:dk2>
        <a:srgbClr val="003366"/>
      </a:dk2>
      <a:lt2>
        <a:srgbClr val="EAEAEA"/>
      </a:lt2>
      <a:accent1>
        <a:srgbClr val="FFFFFF"/>
      </a:accent1>
      <a:accent2>
        <a:srgbClr val="DDDDDD"/>
      </a:accent2>
      <a:accent3>
        <a:srgbClr val="F3F3F3"/>
      </a:accent3>
      <a:accent4>
        <a:srgbClr val="000000"/>
      </a:accent4>
      <a:accent5>
        <a:srgbClr val="FFFFFF"/>
      </a:accent5>
      <a:accent6>
        <a:srgbClr val="C8C8C8"/>
      </a:accent6>
      <a:hlink>
        <a:srgbClr val="336699"/>
      </a:hlink>
      <a:folHlink>
        <a:srgbClr val="9A0000"/>
      </a:folHlink>
    </a:clrScheme>
    <a:fontScheme name="Bold Stripes">
      <a:majorFont>
        <a:latin typeface="Helvetica"/>
        <a:ea typeface="ＭＳ Ｐゴシック"/>
        <a:cs typeface=""/>
      </a:majorFont>
      <a:minorFont>
        <a:latin typeface="Helvetic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1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rebuchet MS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1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rebuchet MS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old Stripes 1">
        <a:dk1>
          <a:srgbClr val="356677"/>
        </a:dk1>
        <a:lt1>
          <a:srgbClr val="FFFFFF"/>
        </a:lt1>
        <a:dk2>
          <a:srgbClr val="3E798E"/>
        </a:dk2>
        <a:lt2>
          <a:srgbClr val="FFFFCC"/>
        </a:lt2>
        <a:accent1>
          <a:srgbClr val="7FA0B1"/>
        </a:accent1>
        <a:accent2>
          <a:srgbClr val="3A7184"/>
        </a:accent2>
        <a:accent3>
          <a:srgbClr val="AFBEC6"/>
        </a:accent3>
        <a:accent4>
          <a:srgbClr val="DADADA"/>
        </a:accent4>
        <a:accent5>
          <a:srgbClr val="C0CDD5"/>
        </a:accent5>
        <a:accent6>
          <a:srgbClr val="346677"/>
        </a:accent6>
        <a:hlink>
          <a:srgbClr val="FFBF0B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old Stripes 2">
        <a:dk1>
          <a:srgbClr val="000000"/>
        </a:dk1>
        <a:lt1>
          <a:srgbClr val="EAEAEA"/>
        </a:lt1>
        <a:dk2>
          <a:srgbClr val="003366"/>
        </a:dk2>
        <a:lt2>
          <a:srgbClr val="EAEAEA"/>
        </a:lt2>
        <a:accent1>
          <a:srgbClr val="FFFFFF"/>
        </a:accent1>
        <a:accent2>
          <a:srgbClr val="DDDDDD"/>
        </a:accent2>
        <a:accent3>
          <a:srgbClr val="F3F3F3"/>
        </a:accent3>
        <a:accent4>
          <a:srgbClr val="000000"/>
        </a:accent4>
        <a:accent5>
          <a:srgbClr val="FFFFFF"/>
        </a:accent5>
        <a:accent6>
          <a:srgbClr val="C8C8C8"/>
        </a:accent6>
        <a:hlink>
          <a:srgbClr val="336699"/>
        </a:hlink>
        <a:folHlink>
          <a:srgbClr val="9A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 Stripes 3">
        <a:dk1>
          <a:srgbClr val="000000"/>
        </a:dk1>
        <a:lt1>
          <a:srgbClr val="EAEAEA"/>
        </a:lt1>
        <a:dk2>
          <a:srgbClr val="000000"/>
        </a:dk2>
        <a:lt2>
          <a:srgbClr val="EAEAEA"/>
        </a:lt2>
        <a:accent1>
          <a:srgbClr val="FFFFFF"/>
        </a:accent1>
        <a:accent2>
          <a:srgbClr val="DDDDDD"/>
        </a:accent2>
        <a:accent3>
          <a:srgbClr val="F3F3F3"/>
        </a:accent3>
        <a:accent4>
          <a:srgbClr val="000000"/>
        </a:accent4>
        <a:accent5>
          <a:srgbClr val="FFFFFF"/>
        </a:accent5>
        <a:accent6>
          <a:srgbClr val="C8C8C8"/>
        </a:accent6>
        <a:hlink>
          <a:srgbClr val="777777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 Stripes 4">
        <a:dk1>
          <a:srgbClr val="492417"/>
        </a:dk1>
        <a:lt1>
          <a:srgbClr val="D4D5C3"/>
        </a:lt1>
        <a:dk2>
          <a:srgbClr val="6E4900"/>
        </a:dk2>
        <a:lt2>
          <a:srgbClr val="B9BA9C"/>
        </a:lt2>
        <a:accent1>
          <a:srgbClr val="DBD8CF"/>
        </a:accent1>
        <a:accent2>
          <a:srgbClr val="C7C8B0"/>
        </a:accent2>
        <a:accent3>
          <a:srgbClr val="E6E7DE"/>
        </a:accent3>
        <a:accent4>
          <a:srgbClr val="3D1D12"/>
        </a:accent4>
        <a:accent5>
          <a:srgbClr val="EAE9E4"/>
        </a:accent5>
        <a:accent6>
          <a:srgbClr val="B4B59F"/>
        </a:accent6>
        <a:hlink>
          <a:srgbClr val="CC99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598</Words>
  <Application>Microsoft Macintosh PowerPoint</Application>
  <PresentationFormat>Widescreen</PresentationFormat>
  <Paragraphs>111</Paragraphs>
  <Slides>18</Slides>
  <Notes>13</Notes>
  <HiddenSlides>0</HiddenSlides>
  <MMClips>17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Calibri</vt:lpstr>
      <vt:lpstr>Helvetica</vt:lpstr>
      <vt:lpstr>MS PGothic</vt:lpstr>
      <vt:lpstr>ＭＳ Ｐゴシック</vt:lpstr>
      <vt:lpstr>Trebuchet MS</vt:lpstr>
      <vt:lpstr>Wingdings</vt:lpstr>
      <vt:lpstr>Bold Stripes</vt:lpstr>
      <vt:lpstr>INTRODUCTION TO VISION LOSS</vt:lpstr>
      <vt:lpstr>TYPES OF VISION LOSS</vt:lpstr>
      <vt:lpstr>ACUITY LOSS (1 OF 5)</vt:lpstr>
      <vt:lpstr>ACUITY LOSS (2 OF 5)</vt:lpstr>
      <vt:lpstr>ACUITY LOSS (3 OF 5)</vt:lpstr>
      <vt:lpstr>ACUITY LOSS (4 OF 5)</vt:lpstr>
      <vt:lpstr>ACUITY LOSS (5 OF 5)</vt:lpstr>
      <vt:lpstr>VISUAL FIELD LOSS</vt:lpstr>
      <vt:lpstr>VISUAL FIELD LOSS (CONT.)</vt:lpstr>
      <vt:lpstr>VISUAL CONTRAST SENSITIVITY</vt:lpstr>
      <vt:lpstr>VISUAL CONTRAST SENSITIVITY (CONT.)</vt:lpstr>
      <vt:lpstr>CORTICAL VISION IMPAIRMENT (CVI)</vt:lpstr>
      <vt:lpstr>CORTICAL VISION IMPAIRMENT (CONT.)</vt:lpstr>
      <vt:lpstr>OCULOMOTOR VISION PROBLEMS</vt:lpstr>
      <vt:lpstr>OCULOMOTOR VISION PROBLEMS (CONT.)</vt:lpstr>
      <vt:lpstr>COMBINATIONS IN VISION LOSS</vt:lpstr>
      <vt:lpstr>RESOURCES</vt:lpstr>
      <vt:lpstr>Credits</vt:lpstr>
    </vt:vector>
  </TitlesOfParts>
  <Company>WOU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VISION LOSS</dc:title>
  <dc:creator>Jordyn Watanabe</dc:creator>
  <cp:lastModifiedBy>Jordyn Watanabe</cp:lastModifiedBy>
  <cp:revision>12</cp:revision>
  <dcterms:created xsi:type="dcterms:W3CDTF">2018-04-16T20:27:22Z</dcterms:created>
  <dcterms:modified xsi:type="dcterms:W3CDTF">2020-05-15T20:27:30Z</dcterms:modified>
</cp:coreProperties>
</file>